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6C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26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755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83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79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50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1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83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325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305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61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567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76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48A2-F954-4E3C-98F4-ABBE7C62AA36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0E52B-16B2-426E-8EDC-8C2BB4636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95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11DC798-153F-2678-46BF-57849BAE75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674C8EB-9D5F-455F-2C6B-A21C42E5118E}"/>
              </a:ext>
            </a:extLst>
          </p:cNvPr>
          <p:cNvSpPr txBox="1"/>
          <p:nvPr/>
        </p:nvSpPr>
        <p:spPr>
          <a:xfrm rot="5400000">
            <a:off x="899160" y="3444241"/>
            <a:ext cx="6575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839665D-087D-598B-443E-5156BB0E1AE4}"/>
              </a:ext>
            </a:extLst>
          </p:cNvPr>
          <p:cNvSpPr txBox="1"/>
          <p:nvPr/>
        </p:nvSpPr>
        <p:spPr>
          <a:xfrm rot="5400000">
            <a:off x="2379523" y="3444242"/>
            <a:ext cx="6575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52FD063-E966-C82D-DF77-EE267AB5302B}"/>
              </a:ext>
            </a:extLst>
          </p:cNvPr>
          <p:cNvSpPr txBox="1"/>
          <p:nvPr/>
        </p:nvSpPr>
        <p:spPr>
          <a:xfrm rot="5400000">
            <a:off x="3841192" y="3444242"/>
            <a:ext cx="6575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D87CF3-9539-82B6-8B72-154A23E5DE5A}"/>
              </a:ext>
            </a:extLst>
          </p:cNvPr>
          <p:cNvSpPr txBox="1"/>
          <p:nvPr/>
        </p:nvSpPr>
        <p:spPr>
          <a:xfrm rot="5400000">
            <a:off x="5340249" y="3444242"/>
            <a:ext cx="6575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FA72027-768F-8107-40E7-B3F64DE7EAF9}"/>
              </a:ext>
            </a:extLst>
          </p:cNvPr>
          <p:cNvSpPr txBox="1"/>
          <p:nvPr/>
        </p:nvSpPr>
        <p:spPr>
          <a:xfrm rot="5400000">
            <a:off x="899160" y="7911467"/>
            <a:ext cx="6575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E321BB8-B940-64EB-6F11-FAD319C6D9F4}"/>
              </a:ext>
            </a:extLst>
          </p:cNvPr>
          <p:cNvSpPr txBox="1"/>
          <p:nvPr/>
        </p:nvSpPr>
        <p:spPr>
          <a:xfrm rot="5400000">
            <a:off x="2379523" y="7911468"/>
            <a:ext cx="6575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41AB608-D5FE-BFD9-6528-98ED596A24BF}"/>
              </a:ext>
            </a:extLst>
          </p:cNvPr>
          <p:cNvSpPr txBox="1"/>
          <p:nvPr/>
        </p:nvSpPr>
        <p:spPr>
          <a:xfrm rot="5400000">
            <a:off x="3841192" y="7911468"/>
            <a:ext cx="6575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40A0C0F-C845-3BA1-9FB8-37264B1EF81B}"/>
              </a:ext>
            </a:extLst>
          </p:cNvPr>
          <p:cNvSpPr txBox="1"/>
          <p:nvPr/>
        </p:nvSpPr>
        <p:spPr>
          <a:xfrm rot="5400000">
            <a:off x="5340249" y="7911468"/>
            <a:ext cx="6575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325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24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Amiri Quran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1</cp:revision>
  <dcterms:created xsi:type="dcterms:W3CDTF">2022-11-10T03:16:23Z</dcterms:created>
  <dcterms:modified xsi:type="dcterms:W3CDTF">2022-11-10T03:22:51Z</dcterms:modified>
</cp:coreProperties>
</file>