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6C41"/>
    <a:srgbClr val="9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125" d="100"/>
          <a:sy n="125" d="100"/>
        </p:scale>
        <p:origin x="720" y="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9637F-3CC2-40C0-BB9B-958B43582010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337E-6232-44EC-B6F1-5836AF5250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4932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9637F-3CC2-40C0-BB9B-958B43582010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337E-6232-44EC-B6F1-5836AF5250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734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9637F-3CC2-40C0-BB9B-958B43582010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337E-6232-44EC-B6F1-5836AF5250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391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9637F-3CC2-40C0-BB9B-958B43582010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337E-6232-44EC-B6F1-5836AF5250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5448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9637F-3CC2-40C0-BB9B-958B43582010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337E-6232-44EC-B6F1-5836AF5250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0593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9637F-3CC2-40C0-BB9B-958B43582010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337E-6232-44EC-B6F1-5836AF5250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916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9637F-3CC2-40C0-BB9B-958B43582010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337E-6232-44EC-B6F1-5836AF5250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3077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9637F-3CC2-40C0-BB9B-958B43582010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337E-6232-44EC-B6F1-5836AF5250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4963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9637F-3CC2-40C0-BB9B-958B43582010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337E-6232-44EC-B6F1-5836AF5250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1833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9637F-3CC2-40C0-BB9B-958B43582010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337E-6232-44EC-B6F1-5836AF5250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69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9637F-3CC2-40C0-BB9B-958B43582010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337E-6232-44EC-B6F1-5836AF5250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542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9637F-3CC2-40C0-BB9B-958B43582010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F337E-6232-44EC-B6F1-5836AF5250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3683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52667376-522B-060C-0DBF-E9AB237125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7164510-1FB7-9419-48E3-77B370E0D107}"/>
              </a:ext>
            </a:extLst>
          </p:cNvPr>
          <p:cNvSpPr txBox="1"/>
          <p:nvPr/>
        </p:nvSpPr>
        <p:spPr>
          <a:xfrm>
            <a:off x="952500" y="2197100"/>
            <a:ext cx="72648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Kenta &amp; Yuri</a:t>
            </a:r>
          </a:p>
          <a:p>
            <a:r>
              <a:rPr kumimoji="1" lang="en-US" altLang="ja-JP" sz="7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 Dec.31.2023</a:t>
            </a:r>
            <a:endParaRPr kumimoji="1" lang="ja-JP" altLang="en-US" sz="700" dirty="0">
              <a:solidFill>
                <a:srgbClr val="946C41"/>
              </a:solidFill>
              <a:latin typeface="Amiri Quran" panose="00000500000000000000" pitchFamily="2" charset="-78"/>
              <a:cs typeface="Amiri Quran" panose="00000500000000000000" pitchFamily="2" charset="-7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602DF13-8ED1-1C80-C4C6-1F4081D34035}"/>
              </a:ext>
            </a:extLst>
          </p:cNvPr>
          <p:cNvSpPr txBox="1"/>
          <p:nvPr/>
        </p:nvSpPr>
        <p:spPr>
          <a:xfrm>
            <a:off x="3117839" y="2193582"/>
            <a:ext cx="72648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Kenta &amp; Yuri</a:t>
            </a:r>
          </a:p>
          <a:p>
            <a:r>
              <a:rPr kumimoji="1" lang="en-US" altLang="ja-JP" sz="7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 Dec.31.2023</a:t>
            </a:r>
            <a:endParaRPr kumimoji="1" lang="ja-JP" altLang="en-US" sz="700" dirty="0">
              <a:solidFill>
                <a:srgbClr val="946C41"/>
              </a:solidFill>
              <a:latin typeface="Amiri Quran" panose="00000500000000000000" pitchFamily="2" charset="-78"/>
              <a:cs typeface="Amiri Quran" panose="00000500000000000000" pitchFamily="2" charset="-7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4941EE8-1FE2-68E1-72B4-1AA7BE00FB86}"/>
              </a:ext>
            </a:extLst>
          </p:cNvPr>
          <p:cNvSpPr txBox="1"/>
          <p:nvPr/>
        </p:nvSpPr>
        <p:spPr>
          <a:xfrm>
            <a:off x="5283179" y="2193582"/>
            <a:ext cx="72648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Kenta &amp; Yuri</a:t>
            </a:r>
          </a:p>
          <a:p>
            <a:r>
              <a:rPr kumimoji="1" lang="en-US" altLang="ja-JP" sz="7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 Dec.31.2023</a:t>
            </a:r>
            <a:endParaRPr kumimoji="1" lang="ja-JP" altLang="en-US" sz="700" dirty="0">
              <a:solidFill>
                <a:srgbClr val="946C41"/>
              </a:solidFill>
              <a:latin typeface="Amiri Quran" panose="00000500000000000000" pitchFamily="2" charset="-78"/>
              <a:cs typeface="Amiri Quran" panose="00000500000000000000" pitchFamily="2" charset="-7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575F4F3-DF03-5799-BC4C-691F695ED82C}"/>
              </a:ext>
            </a:extLst>
          </p:cNvPr>
          <p:cNvSpPr txBox="1"/>
          <p:nvPr/>
        </p:nvSpPr>
        <p:spPr>
          <a:xfrm>
            <a:off x="952500" y="5138420"/>
            <a:ext cx="72648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Kenta &amp; Yuri</a:t>
            </a:r>
          </a:p>
          <a:p>
            <a:r>
              <a:rPr kumimoji="1" lang="en-US" altLang="ja-JP" sz="7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 Dec.31.2023</a:t>
            </a:r>
            <a:endParaRPr kumimoji="1" lang="ja-JP" altLang="en-US" sz="700" dirty="0">
              <a:solidFill>
                <a:srgbClr val="946C41"/>
              </a:solidFill>
              <a:latin typeface="Amiri Quran" panose="00000500000000000000" pitchFamily="2" charset="-78"/>
              <a:cs typeface="Amiri Quran" panose="00000500000000000000" pitchFamily="2" charset="-7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FFB257E-88BC-3742-5930-D1514A0FC04E}"/>
              </a:ext>
            </a:extLst>
          </p:cNvPr>
          <p:cNvSpPr txBox="1"/>
          <p:nvPr/>
        </p:nvSpPr>
        <p:spPr>
          <a:xfrm>
            <a:off x="3117839" y="5134902"/>
            <a:ext cx="72648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Kenta &amp; Yuri</a:t>
            </a:r>
          </a:p>
          <a:p>
            <a:r>
              <a:rPr kumimoji="1" lang="en-US" altLang="ja-JP" sz="7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 Dec.31.2023</a:t>
            </a:r>
            <a:endParaRPr kumimoji="1" lang="ja-JP" altLang="en-US" sz="700" dirty="0">
              <a:solidFill>
                <a:srgbClr val="946C41"/>
              </a:solidFill>
              <a:latin typeface="Amiri Quran" panose="00000500000000000000" pitchFamily="2" charset="-78"/>
              <a:cs typeface="Amiri Quran" panose="00000500000000000000" pitchFamily="2" charset="-7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D3AD164-474D-F20E-8FDC-B1D244379815}"/>
              </a:ext>
            </a:extLst>
          </p:cNvPr>
          <p:cNvSpPr txBox="1"/>
          <p:nvPr/>
        </p:nvSpPr>
        <p:spPr>
          <a:xfrm>
            <a:off x="5283179" y="5134902"/>
            <a:ext cx="72648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Kenta &amp; Yuri</a:t>
            </a:r>
          </a:p>
          <a:p>
            <a:r>
              <a:rPr kumimoji="1" lang="en-US" altLang="ja-JP" sz="7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 Dec.31.2023</a:t>
            </a:r>
            <a:endParaRPr kumimoji="1" lang="ja-JP" altLang="en-US" sz="700" dirty="0">
              <a:solidFill>
                <a:srgbClr val="946C41"/>
              </a:solidFill>
              <a:latin typeface="Amiri Quran" panose="00000500000000000000" pitchFamily="2" charset="-78"/>
              <a:cs typeface="Amiri Quran" panose="00000500000000000000" pitchFamily="2" charset="-7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455F54C-246A-F4FD-9BB7-BCA632EC987E}"/>
              </a:ext>
            </a:extLst>
          </p:cNvPr>
          <p:cNvSpPr txBox="1"/>
          <p:nvPr/>
        </p:nvSpPr>
        <p:spPr>
          <a:xfrm>
            <a:off x="952500" y="8028547"/>
            <a:ext cx="72648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Kenta &amp; Yuri</a:t>
            </a:r>
          </a:p>
          <a:p>
            <a:r>
              <a:rPr kumimoji="1" lang="en-US" altLang="ja-JP" sz="7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 Dec.31.2023</a:t>
            </a:r>
            <a:endParaRPr kumimoji="1" lang="ja-JP" altLang="en-US" sz="700" dirty="0">
              <a:solidFill>
                <a:srgbClr val="946C41"/>
              </a:solidFill>
              <a:latin typeface="Amiri Quran" panose="00000500000000000000" pitchFamily="2" charset="-78"/>
              <a:cs typeface="Amiri Quran" panose="00000500000000000000" pitchFamily="2" charset="-7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96B68A5-7A17-E260-02E9-01E46A1D4D93}"/>
              </a:ext>
            </a:extLst>
          </p:cNvPr>
          <p:cNvSpPr txBox="1"/>
          <p:nvPr/>
        </p:nvSpPr>
        <p:spPr>
          <a:xfrm>
            <a:off x="3117839" y="8025029"/>
            <a:ext cx="72648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Kenta &amp; Yuri</a:t>
            </a:r>
          </a:p>
          <a:p>
            <a:r>
              <a:rPr kumimoji="1" lang="en-US" altLang="ja-JP" sz="7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 Dec.31.2023</a:t>
            </a:r>
            <a:endParaRPr kumimoji="1" lang="ja-JP" altLang="en-US" sz="700" dirty="0">
              <a:solidFill>
                <a:srgbClr val="946C41"/>
              </a:solidFill>
              <a:latin typeface="Amiri Quran" panose="00000500000000000000" pitchFamily="2" charset="-78"/>
              <a:cs typeface="Amiri Quran" panose="00000500000000000000" pitchFamily="2" charset="-7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F9F7373-3027-B690-F1AC-3D2C7A90785F}"/>
              </a:ext>
            </a:extLst>
          </p:cNvPr>
          <p:cNvSpPr txBox="1"/>
          <p:nvPr/>
        </p:nvSpPr>
        <p:spPr>
          <a:xfrm>
            <a:off x="5283179" y="8025029"/>
            <a:ext cx="72648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Kenta &amp; Yuri</a:t>
            </a:r>
          </a:p>
          <a:p>
            <a:r>
              <a:rPr kumimoji="1" lang="en-US" altLang="ja-JP" sz="7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 Dec.31.2023</a:t>
            </a:r>
            <a:endParaRPr kumimoji="1" lang="ja-JP" altLang="en-US" sz="700" dirty="0">
              <a:solidFill>
                <a:srgbClr val="946C41"/>
              </a:solidFill>
              <a:latin typeface="Amiri Quran" panose="00000500000000000000" pitchFamily="2" charset="-78"/>
              <a:cs typeface="Amiri Quran" panose="000005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342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63</Words>
  <Application>Microsoft Office PowerPoint</Application>
  <PresentationFormat>A4 210 x 297 mm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Amiri Quran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saki_shibue</dc:creator>
  <cp:lastModifiedBy>saki_shibue</cp:lastModifiedBy>
  <cp:revision>1</cp:revision>
  <dcterms:created xsi:type="dcterms:W3CDTF">2022-11-10T03:01:53Z</dcterms:created>
  <dcterms:modified xsi:type="dcterms:W3CDTF">2022-11-10T03:15:36Z</dcterms:modified>
</cp:coreProperties>
</file>