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6C41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6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558" y="-463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119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43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828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5706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796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6201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891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2257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180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66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417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37DD0-1940-4620-BFA2-5BBFE20E003F}" type="datetimeFigureOut">
              <a:rPr kumimoji="1" lang="ja-JP" altLang="en-US" smtClean="0"/>
              <a:t>2022/11/10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0D965-ADBC-4141-AE4B-20A1A6E261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20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F18C76DE-7C73-994A-BBB9-15FFCB03E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533"/>
            <a:ext cx="6858000" cy="9704934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3CDA5AE-28DB-002F-4DD1-188A5C8C116A}"/>
              </a:ext>
            </a:extLst>
          </p:cNvPr>
          <p:cNvSpPr txBox="1"/>
          <p:nvPr/>
        </p:nvSpPr>
        <p:spPr>
          <a:xfrm>
            <a:off x="1727835" y="1649095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DA495E6-14DA-227A-C1BE-C7308EFF5E16}"/>
              </a:ext>
            </a:extLst>
          </p:cNvPr>
          <p:cNvSpPr txBox="1"/>
          <p:nvPr/>
        </p:nvSpPr>
        <p:spPr>
          <a:xfrm>
            <a:off x="4539615" y="1649095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02591AB-4ECB-EC4A-32FC-6D9F2101BA2A}"/>
              </a:ext>
            </a:extLst>
          </p:cNvPr>
          <p:cNvSpPr txBox="1"/>
          <p:nvPr/>
        </p:nvSpPr>
        <p:spPr>
          <a:xfrm>
            <a:off x="1727835" y="4095115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337CE0B-C223-B42C-D183-735A5E7B0ECB}"/>
              </a:ext>
            </a:extLst>
          </p:cNvPr>
          <p:cNvSpPr txBox="1"/>
          <p:nvPr/>
        </p:nvSpPr>
        <p:spPr>
          <a:xfrm>
            <a:off x="4539615" y="4095115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0D06970-8695-42E8-B668-71823EE48B7D}"/>
              </a:ext>
            </a:extLst>
          </p:cNvPr>
          <p:cNvSpPr txBox="1"/>
          <p:nvPr/>
        </p:nvSpPr>
        <p:spPr>
          <a:xfrm>
            <a:off x="1727835" y="8674735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98BBA82-6659-DFEB-50E8-64EAC51A7AEA}"/>
              </a:ext>
            </a:extLst>
          </p:cNvPr>
          <p:cNvSpPr txBox="1"/>
          <p:nvPr/>
        </p:nvSpPr>
        <p:spPr>
          <a:xfrm>
            <a:off x="4539615" y="8674735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6CA33D9-61D1-A95B-5F2C-353B60CAFBBA}"/>
              </a:ext>
            </a:extLst>
          </p:cNvPr>
          <p:cNvSpPr txBox="1"/>
          <p:nvPr/>
        </p:nvSpPr>
        <p:spPr>
          <a:xfrm>
            <a:off x="1727835" y="6325691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35AC057-8F16-B507-34F1-47282CB46B6C}"/>
              </a:ext>
            </a:extLst>
          </p:cNvPr>
          <p:cNvSpPr txBox="1"/>
          <p:nvPr/>
        </p:nvSpPr>
        <p:spPr>
          <a:xfrm>
            <a:off x="4539615" y="6325691"/>
            <a:ext cx="72648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Kenta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&amp;</a:t>
            </a:r>
            <a:r>
              <a:rPr kumimoji="1" lang="ja-JP" altLang="en-US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 </a:t>
            </a:r>
            <a:r>
              <a:rPr kumimoji="1" lang="en-US" altLang="ja-JP" sz="800" dirty="0">
                <a:solidFill>
                  <a:srgbClr val="946C41"/>
                </a:solidFill>
                <a:latin typeface="amiri quran" panose="00000500000000000000" pitchFamily="2" charset="-78"/>
                <a:cs typeface="amiri quran" panose="00000500000000000000" pitchFamily="2" charset="-78"/>
              </a:rPr>
              <a:t>Yuri</a:t>
            </a:r>
          </a:p>
        </p:txBody>
      </p:sp>
    </p:spTree>
    <p:extLst>
      <p:ext uri="{BB962C8B-B14F-4D97-AF65-F5344CB8AC3E}">
        <p14:creationId xmlns:p14="http://schemas.microsoft.com/office/powerpoint/2010/main" val="1795541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24</Words>
  <Application>Microsoft Office PowerPoint</Application>
  <PresentationFormat>A4 210 x 297 mm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amiri quran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saki_shibue</dc:creator>
  <cp:lastModifiedBy>saki_shibue</cp:lastModifiedBy>
  <cp:revision>3</cp:revision>
  <dcterms:created xsi:type="dcterms:W3CDTF">2022-11-10T01:44:56Z</dcterms:created>
  <dcterms:modified xsi:type="dcterms:W3CDTF">2022-11-10T03:01:19Z</dcterms:modified>
</cp:coreProperties>
</file>