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9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396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13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0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51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33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386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549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871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90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6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8F293-520E-49B9-A9C0-7E6E0A3B28E4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C0BBC-2898-41C0-95E4-FF0AD4F531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05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591E56A-2CB8-C6E1-C7C5-AD6DFEC0E0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C855AA7-7D67-237A-3389-55B00B584726}"/>
              </a:ext>
            </a:extLst>
          </p:cNvPr>
          <p:cNvSpPr txBox="1"/>
          <p:nvPr/>
        </p:nvSpPr>
        <p:spPr>
          <a:xfrm rot="5400000">
            <a:off x="899160" y="2824181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Kenta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B8F1C7-C4DA-D1EE-3412-B70DDAB6D740}"/>
              </a:ext>
            </a:extLst>
          </p:cNvPr>
          <p:cNvSpPr txBox="1"/>
          <p:nvPr/>
        </p:nvSpPr>
        <p:spPr>
          <a:xfrm rot="5400000">
            <a:off x="986790" y="3341126"/>
            <a:ext cx="53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Yuri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D23ED3-387C-94DD-8D8A-09EFE8DA8328}"/>
              </a:ext>
            </a:extLst>
          </p:cNvPr>
          <p:cNvSpPr txBox="1"/>
          <p:nvPr/>
        </p:nvSpPr>
        <p:spPr>
          <a:xfrm rot="5400000">
            <a:off x="2387602" y="2824182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Kenta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DE06579-80F5-BFF8-D343-5B328A7EF116}"/>
              </a:ext>
            </a:extLst>
          </p:cNvPr>
          <p:cNvSpPr txBox="1"/>
          <p:nvPr/>
        </p:nvSpPr>
        <p:spPr>
          <a:xfrm rot="5400000">
            <a:off x="2475232" y="3341127"/>
            <a:ext cx="53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Yuri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81F9EA3-3CDB-6929-87BD-73833077F4DC}"/>
              </a:ext>
            </a:extLst>
          </p:cNvPr>
          <p:cNvSpPr txBox="1"/>
          <p:nvPr/>
        </p:nvSpPr>
        <p:spPr>
          <a:xfrm rot="5400000">
            <a:off x="3876043" y="2824182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Kenta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6D96DB1-C117-ADE6-FBB1-509CBD99B34E}"/>
              </a:ext>
            </a:extLst>
          </p:cNvPr>
          <p:cNvSpPr txBox="1"/>
          <p:nvPr/>
        </p:nvSpPr>
        <p:spPr>
          <a:xfrm rot="5400000">
            <a:off x="3963673" y="3341127"/>
            <a:ext cx="53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Yuri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3C6D0DC-818B-1830-7C8B-1FC331F8B7BF}"/>
              </a:ext>
            </a:extLst>
          </p:cNvPr>
          <p:cNvSpPr txBox="1"/>
          <p:nvPr/>
        </p:nvSpPr>
        <p:spPr>
          <a:xfrm rot="5400000">
            <a:off x="5364483" y="2824182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Kenta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339F989-9640-62BF-9B8E-AB6C77A3B20C}"/>
              </a:ext>
            </a:extLst>
          </p:cNvPr>
          <p:cNvSpPr txBox="1"/>
          <p:nvPr/>
        </p:nvSpPr>
        <p:spPr>
          <a:xfrm rot="5400000">
            <a:off x="5452113" y="3341127"/>
            <a:ext cx="53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Yuri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12ED0F5-BE6F-4D62-4794-664FAB98D2E4}"/>
              </a:ext>
            </a:extLst>
          </p:cNvPr>
          <p:cNvSpPr txBox="1"/>
          <p:nvPr/>
        </p:nvSpPr>
        <p:spPr>
          <a:xfrm rot="5400000">
            <a:off x="5359475" y="7308555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Kenta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9227669-92A6-D86B-686E-3F54A3BBD617}"/>
              </a:ext>
            </a:extLst>
          </p:cNvPr>
          <p:cNvSpPr txBox="1"/>
          <p:nvPr/>
        </p:nvSpPr>
        <p:spPr>
          <a:xfrm rot="5400000">
            <a:off x="5447105" y="7825500"/>
            <a:ext cx="53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Yuri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CBF5143-44C9-9855-9EF7-767CFFE2F56B}"/>
              </a:ext>
            </a:extLst>
          </p:cNvPr>
          <p:cNvSpPr txBox="1"/>
          <p:nvPr/>
        </p:nvSpPr>
        <p:spPr>
          <a:xfrm rot="5400000">
            <a:off x="3876043" y="7308556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Kenta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4A03724-5EE6-F36E-EDCE-F417BC8627D8}"/>
              </a:ext>
            </a:extLst>
          </p:cNvPr>
          <p:cNvSpPr txBox="1"/>
          <p:nvPr/>
        </p:nvSpPr>
        <p:spPr>
          <a:xfrm rot="5400000">
            <a:off x="3963673" y="7825501"/>
            <a:ext cx="53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Yuri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931B7DB-0A46-E61C-3543-FCE7457D0963}"/>
              </a:ext>
            </a:extLst>
          </p:cNvPr>
          <p:cNvSpPr txBox="1"/>
          <p:nvPr/>
        </p:nvSpPr>
        <p:spPr>
          <a:xfrm rot="5400000">
            <a:off x="2387601" y="7308555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Kenta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21F240A-A174-0122-982A-C5E04F96B578}"/>
              </a:ext>
            </a:extLst>
          </p:cNvPr>
          <p:cNvSpPr txBox="1"/>
          <p:nvPr/>
        </p:nvSpPr>
        <p:spPr>
          <a:xfrm rot="5400000">
            <a:off x="2475231" y="7825500"/>
            <a:ext cx="53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Yuri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E786799-FE54-95BE-3833-E5C8B9EE5BCF}"/>
              </a:ext>
            </a:extLst>
          </p:cNvPr>
          <p:cNvSpPr txBox="1"/>
          <p:nvPr/>
        </p:nvSpPr>
        <p:spPr>
          <a:xfrm rot="5400000">
            <a:off x="899159" y="7308555"/>
            <a:ext cx="71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Kenta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B2BBEC1-5D09-D8DE-3B51-9866ACF3A829}"/>
              </a:ext>
            </a:extLst>
          </p:cNvPr>
          <p:cNvSpPr txBox="1"/>
          <p:nvPr/>
        </p:nvSpPr>
        <p:spPr>
          <a:xfrm rot="5400000">
            <a:off x="986789" y="7825500"/>
            <a:ext cx="5359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Parisienne" panose="03020507000000020002" pitchFamily="66" charset="0"/>
              </a:rPr>
              <a:t>Yuri</a:t>
            </a:r>
            <a:endParaRPr kumimoji="1" lang="ja-JP" altLang="en-US" sz="1200" dirty="0">
              <a:latin typeface="Parisienne" panose="03020507000000020002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F7C07A7-D8C0-914B-E056-7B0DFE70BE1B}"/>
              </a:ext>
            </a:extLst>
          </p:cNvPr>
          <p:cNvSpPr txBox="1"/>
          <p:nvPr/>
        </p:nvSpPr>
        <p:spPr>
          <a:xfrm rot="5400000">
            <a:off x="562408" y="3119322"/>
            <a:ext cx="9230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600" dirty="0">
              <a:latin typeface="IBM Plex Serif" panose="02060503050406000203" pitchFamily="18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989E68E-C259-873D-16BB-C2FDBEF9671F}"/>
              </a:ext>
            </a:extLst>
          </p:cNvPr>
          <p:cNvSpPr txBox="1"/>
          <p:nvPr/>
        </p:nvSpPr>
        <p:spPr>
          <a:xfrm rot="5400000">
            <a:off x="2045699" y="3119322"/>
            <a:ext cx="9230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600" dirty="0">
              <a:latin typeface="IBM Plex Serif" panose="02060503050406000203" pitchFamily="18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8E5FD4E-D4BE-6570-C82B-2782CA585B6A}"/>
              </a:ext>
            </a:extLst>
          </p:cNvPr>
          <p:cNvSpPr txBox="1"/>
          <p:nvPr/>
        </p:nvSpPr>
        <p:spPr>
          <a:xfrm rot="5400000">
            <a:off x="3539292" y="3119322"/>
            <a:ext cx="9230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600" dirty="0">
              <a:latin typeface="IBM Plex Serif" panose="02060503050406000203" pitchFamily="18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9096E8D-FE82-B0CE-A948-9A020DA3B617}"/>
              </a:ext>
            </a:extLst>
          </p:cNvPr>
          <p:cNvSpPr txBox="1"/>
          <p:nvPr/>
        </p:nvSpPr>
        <p:spPr>
          <a:xfrm rot="5400000">
            <a:off x="5025267" y="3119322"/>
            <a:ext cx="9230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600" dirty="0">
              <a:latin typeface="IBM Plex Serif" panose="02060503050406000203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85B41D3-AE9C-39AF-B1D8-1F56CBC4684F}"/>
              </a:ext>
            </a:extLst>
          </p:cNvPr>
          <p:cNvSpPr txBox="1"/>
          <p:nvPr/>
        </p:nvSpPr>
        <p:spPr>
          <a:xfrm rot="5400000">
            <a:off x="5025267" y="7603696"/>
            <a:ext cx="9230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600" dirty="0">
              <a:latin typeface="IBM Plex Serif" panose="02060503050406000203" pitchFamily="18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63B48C0-CFB9-C684-D26A-0F1DCA731269}"/>
              </a:ext>
            </a:extLst>
          </p:cNvPr>
          <p:cNvSpPr txBox="1"/>
          <p:nvPr/>
        </p:nvSpPr>
        <p:spPr>
          <a:xfrm rot="5400000">
            <a:off x="3539292" y="7603695"/>
            <a:ext cx="9230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600" dirty="0">
              <a:latin typeface="IBM Plex Serif" panose="02060503050406000203" pitchFamily="18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D9F7916-E3DB-F07D-2C5B-F8E9EB7069D8}"/>
              </a:ext>
            </a:extLst>
          </p:cNvPr>
          <p:cNvSpPr txBox="1"/>
          <p:nvPr/>
        </p:nvSpPr>
        <p:spPr>
          <a:xfrm rot="5400000">
            <a:off x="2052122" y="7603695"/>
            <a:ext cx="9230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600" dirty="0">
              <a:latin typeface="IBM Plex Serif" panose="02060503050406000203" pitchFamily="18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57B0DE2-FFB6-CA72-2CD9-C0E709CDE4E2}"/>
              </a:ext>
            </a:extLst>
          </p:cNvPr>
          <p:cNvSpPr txBox="1"/>
          <p:nvPr/>
        </p:nvSpPr>
        <p:spPr>
          <a:xfrm rot="5400000">
            <a:off x="562408" y="7603695"/>
            <a:ext cx="92303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600" dirty="0">
              <a:latin typeface="IBM Plex Serif" panose="0206050305040600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679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56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IBM Plex Serif</vt:lpstr>
      <vt:lpstr>Parisienne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2</cp:revision>
  <dcterms:created xsi:type="dcterms:W3CDTF">2022-06-21T10:45:21Z</dcterms:created>
  <dcterms:modified xsi:type="dcterms:W3CDTF">2022-06-22T03:27:44Z</dcterms:modified>
</cp:coreProperties>
</file>