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>
        <p:scale>
          <a:sx n="125" d="100"/>
          <a:sy n="125" d="100"/>
        </p:scale>
        <p:origin x="1157" y="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81191-5B59-4928-AC2A-957C6E7998BB}" type="datetimeFigureOut">
              <a:rPr kumimoji="1" lang="ja-JP" altLang="en-US" smtClean="0"/>
              <a:t>2022/6/22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89AD6-E242-4390-982A-C6183A2C43C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076619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81191-5B59-4928-AC2A-957C6E7998BB}" type="datetimeFigureOut">
              <a:rPr kumimoji="1" lang="ja-JP" altLang="en-US" smtClean="0"/>
              <a:t>2022/6/22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89AD6-E242-4390-982A-C6183A2C43C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525391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81191-5B59-4928-AC2A-957C6E7998BB}" type="datetimeFigureOut">
              <a:rPr kumimoji="1" lang="ja-JP" altLang="en-US" smtClean="0"/>
              <a:t>2022/6/22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89AD6-E242-4390-982A-C6183A2C43C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99272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81191-5B59-4928-AC2A-957C6E7998BB}" type="datetimeFigureOut">
              <a:rPr kumimoji="1" lang="ja-JP" altLang="en-US" smtClean="0"/>
              <a:t>2022/6/22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89AD6-E242-4390-982A-C6183A2C43C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060735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81191-5B59-4928-AC2A-957C6E7998BB}" type="datetimeFigureOut">
              <a:rPr kumimoji="1" lang="ja-JP" altLang="en-US" smtClean="0"/>
              <a:t>2022/6/22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89AD6-E242-4390-982A-C6183A2C43C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800572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81191-5B59-4928-AC2A-957C6E7998BB}" type="datetimeFigureOut">
              <a:rPr kumimoji="1" lang="ja-JP" altLang="en-US" smtClean="0"/>
              <a:t>2022/6/22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89AD6-E242-4390-982A-C6183A2C43C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16518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81191-5B59-4928-AC2A-957C6E7998BB}" type="datetimeFigureOut">
              <a:rPr kumimoji="1" lang="ja-JP" altLang="en-US" smtClean="0"/>
              <a:t>2022/6/22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89AD6-E242-4390-982A-C6183A2C43C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805242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81191-5B59-4928-AC2A-957C6E7998BB}" type="datetimeFigureOut">
              <a:rPr kumimoji="1" lang="ja-JP" altLang="en-US" smtClean="0"/>
              <a:t>2022/6/22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89AD6-E242-4390-982A-C6183A2C43C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893800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81191-5B59-4928-AC2A-957C6E7998BB}" type="datetimeFigureOut">
              <a:rPr kumimoji="1" lang="ja-JP" altLang="en-US" smtClean="0"/>
              <a:t>2022/6/22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89AD6-E242-4390-982A-C6183A2C43C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853263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81191-5B59-4928-AC2A-957C6E7998BB}" type="datetimeFigureOut">
              <a:rPr kumimoji="1" lang="ja-JP" altLang="en-US" smtClean="0"/>
              <a:t>2022/6/22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89AD6-E242-4390-982A-C6183A2C43C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986865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81191-5B59-4928-AC2A-957C6E7998BB}" type="datetimeFigureOut">
              <a:rPr kumimoji="1" lang="ja-JP" altLang="en-US" smtClean="0"/>
              <a:t>2022/6/22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89AD6-E242-4390-982A-C6183A2C43C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62647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E81191-5B59-4928-AC2A-957C6E7998BB}" type="datetimeFigureOut">
              <a:rPr kumimoji="1" lang="ja-JP" altLang="en-US" smtClean="0"/>
              <a:t>2022/6/22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589AD6-E242-4390-982A-C6183A2C43C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754738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483715C5-873C-DE05-534A-86B6A3A5234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00533"/>
            <a:ext cx="6858000" cy="9704934"/>
          </a:xfrm>
          <a:prstGeom prst="rect">
            <a:avLst/>
          </a:prstGeom>
        </p:spPr>
      </p:pic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0DB122B1-93BB-D001-B15E-EE5C05FB6E8F}"/>
              </a:ext>
            </a:extLst>
          </p:cNvPr>
          <p:cNvSpPr txBox="1"/>
          <p:nvPr/>
        </p:nvSpPr>
        <p:spPr>
          <a:xfrm>
            <a:off x="641604" y="2224804"/>
            <a:ext cx="711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" dirty="0">
                <a:latin typeface="Parisienne" panose="03020507000000020002" pitchFamily="66" charset="0"/>
              </a:rPr>
              <a:t>Kenta</a:t>
            </a:r>
            <a:endParaRPr kumimoji="1" lang="ja-JP" altLang="en-US" sz="1400" dirty="0">
              <a:latin typeface="Parisienne" panose="03020507000000020002" pitchFamily="66" charset="0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2FC76604-FCFE-70CA-D38F-A00A72F8808F}"/>
              </a:ext>
            </a:extLst>
          </p:cNvPr>
          <p:cNvSpPr txBox="1"/>
          <p:nvPr/>
        </p:nvSpPr>
        <p:spPr>
          <a:xfrm>
            <a:off x="1352804" y="2224803"/>
            <a:ext cx="5359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" dirty="0">
                <a:latin typeface="Parisienne" panose="03020507000000020002" pitchFamily="66" charset="0"/>
              </a:rPr>
              <a:t>Yuri</a:t>
            </a:r>
            <a:endParaRPr kumimoji="1" lang="ja-JP" altLang="en-US" sz="1400" dirty="0">
              <a:latin typeface="Parisienne" panose="03020507000000020002" pitchFamily="66" charset="0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D4F272DA-21AB-2F8B-14AE-9515884C6590}"/>
              </a:ext>
            </a:extLst>
          </p:cNvPr>
          <p:cNvSpPr txBox="1"/>
          <p:nvPr/>
        </p:nvSpPr>
        <p:spPr>
          <a:xfrm>
            <a:off x="2770632" y="2224803"/>
            <a:ext cx="711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" dirty="0">
                <a:latin typeface="Parisienne" panose="03020507000000020002" pitchFamily="66" charset="0"/>
              </a:rPr>
              <a:t>Kenta</a:t>
            </a:r>
            <a:endParaRPr kumimoji="1" lang="ja-JP" altLang="en-US" sz="1400" dirty="0">
              <a:latin typeface="Parisienne" panose="03020507000000020002" pitchFamily="66" charset="0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C5177280-9AB5-1C09-785E-6010463180F7}"/>
              </a:ext>
            </a:extLst>
          </p:cNvPr>
          <p:cNvSpPr txBox="1"/>
          <p:nvPr/>
        </p:nvSpPr>
        <p:spPr>
          <a:xfrm>
            <a:off x="3481832" y="2224802"/>
            <a:ext cx="5359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" dirty="0">
                <a:latin typeface="Parisienne" panose="03020507000000020002" pitchFamily="66" charset="0"/>
              </a:rPr>
              <a:t>Yuri</a:t>
            </a:r>
            <a:endParaRPr kumimoji="1" lang="ja-JP" altLang="en-US" sz="1400" dirty="0">
              <a:latin typeface="Parisienne" panose="03020507000000020002" pitchFamily="66" charset="0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219FE70A-8B52-4F26-D476-08741184E62E}"/>
              </a:ext>
            </a:extLst>
          </p:cNvPr>
          <p:cNvSpPr txBox="1"/>
          <p:nvPr/>
        </p:nvSpPr>
        <p:spPr>
          <a:xfrm>
            <a:off x="4930140" y="2224802"/>
            <a:ext cx="711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" dirty="0">
                <a:latin typeface="Parisienne" panose="03020507000000020002" pitchFamily="66" charset="0"/>
              </a:rPr>
              <a:t>Kenta</a:t>
            </a:r>
            <a:endParaRPr kumimoji="1" lang="ja-JP" altLang="en-US" sz="1400" dirty="0">
              <a:latin typeface="Parisienne" panose="03020507000000020002" pitchFamily="66" charset="0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CFC2E841-54A2-F031-4A41-BF142277DEAA}"/>
              </a:ext>
            </a:extLst>
          </p:cNvPr>
          <p:cNvSpPr txBox="1"/>
          <p:nvPr/>
        </p:nvSpPr>
        <p:spPr>
          <a:xfrm>
            <a:off x="5641340" y="2224801"/>
            <a:ext cx="5359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" dirty="0">
                <a:latin typeface="Parisienne" panose="03020507000000020002" pitchFamily="66" charset="0"/>
              </a:rPr>
              <a:t>Yuri</a:t>
            </a:r>
            <a:endParaRPr kumimoji="1" lang="ja-JP" altLang="en-US" sz="1400" dirty="0">
              <a:latin typeface="Parisienne" panose="03020507000000020002" pitchFamily="66" charset="0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2586B6C7-3D6C-6DF1-3F44-FA3BA84BAFBF}"/>
              </a:ext>
            </a:extLst>
          </p:cNvPr>
          <p:cNvSpPr txBox="1"/>
          <p:nvPr/>
        </p:nvSpPr>
        <p:spPr>
          <a:xfrm>
            <a:off x="4930140" y="5140723"/>
            <a:ext cx="711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" dirty="0">
                <a:latin typeface="Parisienne" panose="03020507000000020002" pitchFamily="66" charset="0"/>
              </a:rPr>
              <a:t>Kenta</a:t>
            </a:r>
            <a:endParaRPr kumimoji="1" lang="ja-JP" altLang="en-US" sz="1400" dirty="0">
              <a:latin typeface="Parisienne" panose="03020507000000020002" pitchFamily="66" charset="0"/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B19E9303-4A0A-BA47-B7B5-8111B8914F0A}"/>
              </a:ext>
            </a:extLst>
          </p:cNvPr>
          <p:cNvSpPr txBox="1"/>
          <p:nvPr/>
        </p:nvSpPr>
        <p:spPr>
          <a:xfrm>
            <a:off x="5641340" y="5140722"/>
            <a:ext cx="5359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" dirty="0">
                <a:latin typeface="Parisienne" panose="03020507000000020002" pitchFamily="66" charset="0"/>
              </a:rPr>
              <a:t>Yuri</a:t>
            </a:r>
            <a:endParaRPr kumimoji="1" lang="ja-JP" altLang="en-US" sz="1400" dirty="0">
              <a:latin typeface="Parisienne" panose="03020507000000020002" pitchFamily="66" charset="0"/>
            </a:endParaRP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A1C430BF-25BF-B723-1C25-A7D30209C170}"/>
              </a:ext>
            </a:extLst>
          </p:cNvPr>
          <p:cNvSpPr txBox="1"/>
          <p:nvPr/>
        </p:nvSpPr>
        <p:spPr>
          <a:xfrm>
            <a:off x="2793492" y="5140723"/>
            <a:ext cx="711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" dirty="0">
                <a:latin typeface="Parisienne" panose="03020507000000020002" pitchFamily="66" charset="0"/>
              </a:rPr>
              <a:t>Kenta</a:t>
            </a:r>
            <a:endParaRPr kumimoji="1" lang="ja-JP" altLang="en-US" sz="1400" dirty="0">
              <a:latin typeface="Parisienne" panose="03020507000000020002" pitchFamily="66" charset="0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10A57FAF-AED1-A407-1342-271AC93331B3}"/>
              </a:ext>
            </a:extLst>
          </p:cNvPr>
          <p:cNvSpPr txBox="1"/>
          <p:nvPr/>
        </p:nvSpPr>
        <p:spPr>
          <a:xfrm>
            <a:off x="3504692" y="5140722"/>
            <a:ext cx="5359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" dirty="0">
                <a:latin typeface="Parisienne" panose="03020507000000020002" pitchFamily="66" charset="0"/>
              </a:rPr>
              <a:t>Yuri</a:t>
            </a:r>
            <a:endParaRPr kumimoji="1" lang="ja-JP" altLang="en-US" sz="1400" dirty="0">
              <a:latin typeface="Parisienne" panose="03020507000000020002" pitchFamily="66" charset="0"/>
            </a:endParaRP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94DFECE2-28B7-C00F-452B-53D7DFBBD05A}"/>
              </a:ext>
            </a:extLst>
          </p:cNvPr>
          <p:cNvSpPr txBox="1"/>
          <p:nvPr/>
        </p:nvSpPr>
        <p:spPr>
          <a:xfrm>
            <a:off x="641604" y="5140723"/>
            <a:ext cx="711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" dirty="0">
                <a:latin typeface="Parisienne" panose="03020507000000020002" pitchFamily="66" charset="0"/>
              </a:rPr>
              <a:t>Kenta</a:t>
            </a:r>
            <a:endParaRPr kumimoji="1" lang="ja-JP" altLang="en-US" sz="1400" dirty="0">
              <a:latin typeface="Parisienne" panose="03020507000000020002" pitchFamily="66" charset="0"/>
            </a:endParaRP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2ACCC7B6-9906-F387-1931-990E235C695A}"/>
              </a:ext>
            </a:extLst>
          </p:cNvPr>
          <p:cNvSpPr txBox="1"/>
          <p:nvPr/>
        </p:nvSpPr>
        <p:spPr>
          <a:xfrm>
            <a:off x="1352804" y="5140722"/>
            <a:ext cx="5359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" dirty="0">
                <a:latin typeface="Parisienne" panose="03020507000000020002" pitchFamily="66" charset="0"/>
              </a:rPr>
              <a:t>Yuri</a:t>
            </a:r>
            <a:endParaRPr kumimoji="1" lang="ja-JP" altLang="en-US" sz="1400" dirty="0">
              <a:latin typeface="Parisienne" panose="03020507000000020002" pitchFamily="66" charset="0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7A5BD7FC-08B4-17D9-7E93-C170ED642A56}"/>
              </a:ext>
            </a:extLst>
          </p:cNvPr>
          <p:cNvSpPr txBox="1"/>
          <p:nvPr/>
        </p:nvSpPr>
        <p:spPr>
          <a:xfrm>
            <a:off x="641604" y="8056641"/>
            <a:ext cx="711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" dirty="0">
                <a:latin typeface="Parisienne" panose="03020507000000020002" pitchFamily="66" charset="0"/>
              </a:rPr>
              <a:t>Kenta</a:t>
            </a:r>
            <a:endParaRPr kumimoji="1" lang="ja-JP" altLang="en-US" sz="1400" dirty="0">
              <a:latin typeface="Parisienne" panose="03020507000000020002" pitchFamily="66" charset="0"/>
            </a:endParaRP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46F446EC-A7D7-284F-E2D3-05C29C7EADE8}"/>
              </a:ext>
            </a:extLst>
          </p:cNvPr>
          <p:cNvSpPr txBox="1"/>
          <p:nvPr/>
        </p:nvSpPr>
        <p:spPr>
          <a:xfrm>
            <a:off x="1352804" y="8056640"/>
            <a:ext cx="5359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" dirty="0">
                <a:latin typeface="Parisienne" panose="03020507000000020002" pitchFamily="66" charset="0"/>
              </a:rPr>
              <a:t>Yuri</a:t>
            </a:r>
            <a:endParaRPr kumimoji="1" lang="ja-JP" altLang="en-US" sz="1400" dirty="0">
              <a:latin typeface="Parisienne" panose="03020507000000020002" pitchFamily="66" charset="0"/>
            </a:endParaRP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5A94384F-CFAB-291C-D9D4-BC9FF1F2DC56}"/>
              </a:ext>
            </a:extLst>
          </p:cNvPr>
          <p:cNvSpPr txBox="1"/>
          <p:nvPr/>
        </p:nvSpPr>
        <p:spPr>
          <a:xfrm>
            <a:off x="2793492" y="8056641"/>
            <a:ext cx="711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" dirty="0">
                <a:latin typeface="Parisienne" panose="03020507000000020002" pitchFamily="66" charset="0"/>
              </a:rPr>
              <a:t>Kenta</a:t>
            </a:r>
            <a:endParaRPr kumimoji="1" lang="ja-JP" altLang="en-US" sz="1400" dirty="0">
              <a:latin typeface="Parisienne" panose="03020507000000020002" pitchFamily="66" charset="0"/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72375690-7109-9838-E01A-89174A0261C7}"/>
              </a:ext>
            </a:extLst>
          </p:cNvPr>
          <p:cNvSpPr txBox="1"/>
          <p:nvPr/>
        </p:nvSpPr>
        <p:spPr>
          <a:xfrm>
            <a:off x="3504692" y="8056640"/>
            <a:ext cx="5359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" dirty="0">
                <a:latin typeface="Parisienne" panose="03020507000000020002" pitchFamily="66" charset="0"/>
              </a:rPr>
              <a:t>Yuri</a:t>
            </a:r>
            <a:endParaRPr kumimoji="1" lang="ja-JP" altLang="en-US" sz="1400" dirty="0">
              <a:latin typeface="Parisienne" panose="03020507000000020002" pitchFamily="66" charset="0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751FD7DC-6E6B-3866-080B-617AF4966773}"/>
              </a:ext>
            </a:extLst>
          </p:cNvPr>
          <p:cNvSpPr txBox="1"/>
          <p:nvPr/>
        </p:nvSpPr>
        <p:spPr>
          <a:xfrm>
            <a:off x="4945380" y="8056640"/>
            <a:ext cx="711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" dirty="0">
                <a:latin typeface="Parisienne" panose="03020507000000020002" pitchFamily="66" charset="0"/>
              </a:rPr>
              <a:t>Kenta</a:t>
            </a:r>
            <a:endParaRPr kumimoji="1" lang="ja-JP" altLang="en-US" sz="1400" dirty="0">
              <a:latin typeface="Parisienne" panose="03020507000000020002" pitchFamily="66" charset="0"/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CC093DF0-522B-7E8E-C4E4-B49AD4FE1E6C}"/>
              </a:ext>
            </a:extLst>
          </p:cNvPr>
          <p:cNvSpPr txBox="1"/>
          <p:nvPr/>
        </p:nvSpPr>
        <p:spPr>
          <a:xfrm>
            <a:off x="5656580" y="8056639"/>
            <a:ext cx="5359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" dirty="0">
                <a:latin typeface="Parisienne" panose="03020507000000020002" pitchFamily="66" charset="0"/>
              </a:rPr>
              <a:t>Yuri</a:t>
            </a:r>
            <a:endParaRPr kumimoji="1" lang="ja-JP" altLang="en-US" sz="1400" dirty="0">
              <a:latin typeface="Parisienne" panose="03020507000000020002" pitchFamily="66" charset="0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A3B378AB-36B7-384F-4CD2-6B2B2AE59AAF}"/>
              </a:ext>
            </a:extLst>
          </p:cNvPr>
          <p:cNvSpPr txBox="1"/>
          <p:nvPr/>
        </p:nvSpPr>
        <p:spPr>
          <a:xfrm>
            <a:off x="2971800" y="4495800"/>
            <a:ext cx="914400" cy="9144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ja-JP" altLang="en-US" dirty="0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9A842324-8B27-03FB-3209-3B2FD77B39EB}"/>
              </a:ext>
            </a:extLst>
          </p:cNvPr>
          <p:cNvSpPr txBox="1"/>
          <p:nvPr/>
        </p:nvSpPr>
        <p:spPr>
          <a:xfrm>
            <a:off x="847344" y="2694432"/>
            <a:ext cx="92303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900" dirty="0">
                <a:latin typeface="IBM Plex Serif" panose="02060503050406000203" pitchFamily="18" charset="0"/>
              </a:rPr>
              <a:t>2023 / 11 / 22</a:t>
            </a:r>
            <a:endParaRPr kumimoji="1" lang="ja-JP" altLang="en-US" sz="900" dirty="0">
              <a:latin typeface="IBM Plex Serif" panose="02060503050406000203" pitchFamily="18" charset="0"/>
            </a:endParaRP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AB70B919-A45C-EB36-7D2F-50BFDDE9DD1E}"/>
              </a:ext>
            </a:extLst>
          </p:cNvPr>
          <p:cNvSpPr txBox="1"/>
          <p:nvPr/>
        </p:nvSpPr>
        <p:spPr>
          <a:xfrm>
            <a:off x="3020314" y="2694432"/>
            <a:ext cx="92303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900" dirty="0">
                <a:latin typeface="IBM Plex Serif" panose="02060503050406000203" pitchFamily="18" charset="0"/>
              </a:rPr>
              <a:t>2023 / 11 / 22</a:t>
            </a:r>
            <a:endParaRPr kumimoji="1" lang="ja-JP" altLang="en-US" sz="900" dirty="0">
              <a:latin typeface="IBM Plex Serif" panose="02060503050406000203" pitchFamily="18" charset="0"/>
            </a:endParaRP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C9851163-54EA-D72A-2E76-CAAB6B9DE9C8}"/>
              </a:ext>
            </a:extLst>
          </p:cNvPr>
          <p:cNvSpPr txBox="1"/>
          <p:nvPr/>
        </p:nvSpPr>
        <p:spPr>
          <a:xfrm>
            <a:off x="5179822" y="2692265"/>
            <a:ext cx="92303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900" dirty="0">
                <a:latin typeface="IBM Plex Serif" panose="02060503050406000203" pitchFamily="18" charset="0"/>
              </a:rPr>
              <a:t>2023 / 11 / 22</a:t>
            </a:r>
            <a:endParaRPr kumimoji="1" lang="ja-JP" altLang="en-US" sz="900" dirty="0">
              <a:latin typeface="IBM Plex Serif" panose="02060503050406000203" pitchFamily="18" charset="0"/>
            </a:endParaRP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963DA0A1-6462-F4FB-757F-8F2D92170B04}"/>
              </a:ext>
            </a:extLst>
          </p:cNvPr>
          <p:cNvSpPr txBox="1"/>
          <p:nvPr/>
        </p:nvSpPr>
        <p:spPr>
          <a:xfrm>
            <a:off x="5179822" y="5606029"/>
            <a:ext cx="92303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900" dirty="0">
                <a:latin typeface="IBM Plex Serif" panose="02060503050406000203" pitchFamily="18" charset="0"/>
              </a:rPr>
              <a:t>2023 / 11 / 22</a:t>
            </a:r>
            <a:endParaRPr kumimoji="1" lang="ja-JP" altLang="en-US" sz="900" dirty="0">
              <a:latin typeface="IBM Plex Serif" panose="02060503050406000203" pitchFamily="18" charset="0"/>
            </a:endParaRP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4D871C3E-CE24-C64B-7791-0E93FAE13E2C}"/>
              </a:ext>
            </a:extLst>
          </p:cNvPr>
          <p:cNvSpPr txBox="1"/>
          <p:nvPr/>
        </p:nvSpPr>
        <p:spPr>
          <a:xfrm>
            <a:off x="3020314" y="5606029"/>
            <a:ext cx="92303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900" dirty="0">
                <a:latin typeface="IBM Plex Serif" panose="02060503050406000203" pitchFamily="18" charset="0"/>
              </a:rPr>
              <a:t>2023 / 11 / 22</a:t>
            </a:r>
            <a:endParaRPr kumimoji="1" lang="ja-JP" altLang="en-US" sz="900" dirty="0">
              <a:latin typeface="IBM Plex Serif" panose="02060503050406000203" pitchFamily="18" charset="0"/>
            </a:endParaRP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73D1586C-A5A3-1BF4-DBCE-99A213D5CA35}"/>
              </a:ext>
            </a:extLst>
          </p:cNvPr>
          <p:cNvSpPr txBox="1"/>
          <p:nvPr/>
        </p:nvSpPr>
        <p:spPr>
          <a:xfrm>
            <a:off x="847344" y="5606029"/>
            <a:ext cx="92303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900" dirty="0">
                <a:latin typeface="IBM Plex Serif" panose="02060503050406000203" pitchFamily="18" charset="0"/>
              </a:rPr>
              <a:t>2023 / 11 / 22</a:t>
            </a:r>
            <a:endParaRPr kumimoji="1" lang="ja-JP" altLang="en-US" sz="900" dirty="0">
              <a:latin typeface="IBM Plex Serif" panose="02060503050406000203" pitchFamily="18" charset="0"/>
            </a:endParaRP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647F22B8-8F56-CBD6-312C-43BFC67B9C76}"/>
              </a:ext>
            </a:extLst>
          </p:cNvPr>
          <p:cNvSpPr txBox="1"/>
          <p:nvPr/>
        </p:nvSpPr>
        <p:spPr>
          <a:xfrm>
            <a:off x="847344" y="8526013"/>
            <a:ext cx="92303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900" dirty="0">
                <a:latin typeface="IBM Plex Serif" panose="02060503050406000203" pitchFamily="18" charset="0"/>
              </a:rPr>
              <a:t>2023 / 11 / 22</a:t>
            </a:r>
            <a:endParaRPr kumimoji="1" lang="ja-JP" altLang="en-US" sz="900" dirty="0">
              <a:latin typeface="IBM Plex Serif" panose="02060503050406000203" pitchFamily="18" charset="0"/>
            </a:endParaRPr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B8632CB1-8638-6E6E-D486-6AEFB52D4CE5}"/>
              </a:ext>
            </a:extLst>
          </p:cNvPr>
          <p:cNvSpPr txBox="1"/>
          <p:nvPr/>
        </p:nvSpPr>
        <p:spPr>
          <a:xfrm>
            <a:off x="3020314" y="8526013"/>
            <a:ext cx="92303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900" dirty="0">
                <a:latin typeface="IBM Plex Serif" panose="02060503050406000203" pitchFamily="18" charset="0"/>
              </a:rPr>
              <a:t>2023 / 11 / 22</a:t>
            </a:r>
            <a:endParaRPr kumimoji="1" lang="ja-JP" altLang="en-US" sz="900" dirty="0">
              <a:latin typeface="IBM Plex Serif" panose="02060503050406000203" pitchFamily="18" charset="0"/>
            </a:endParaRPr>
          </a:p>
        </p:txBody>
      </p:sp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E42ED681-3053-19C2-A7D6-83E68E6CFCC2}"/>
              </a:ext>
            </a:extLst>
          </p:cNvPr>
          <p:cNvSpPr txBox="1"/>
          <p:nvPr/>
        </p:nvSpPr>
        <p:spPr>
          <a:xfrm>
            <a:off x="5179822" y="8526013"/>
            <a:ext cx="92303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900" dirty="0">
                <a:latin typeface="IBM Plex Serif" panose="02060503050406000203" pitchFamily="18" charset="0"/>
              </a:rPr>
              <a:t>2023 / 11 / 22</a:t>
            </a:r>
            <a:endParaRPr kumimoji="1" lang="ja-JP" altLang="en-US" sz="900" dirty="0">
              <a:latin typeface="IBM Plex Serif" panose="020605030504060002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28272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</TotalTime>
  <Words>63</Words>
  <Application>Microsoft Office PowerPoint</Application>
  <PresentationFormat>A4 210 x 297 mm</PresentationFormat>
  <Paragraphs>27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IBM Plex Serif</vt:lpstr>
      <vt:lpstr>Parisienne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norina_sasabe</dc:creator>
  <cp:lastModifiedBy>norina_sasabe</cp:lastModifiedBy>
  <cp:revision>2</cp:revision>
  <dcterms:created xsi:type="dcterms:W3CDTF">2022-06-21T10:37:17Z</dcterms:created>
  <dcterms:modified xsi:type="dcterms:W3CDTF">2022-06-22T03:24:12Z</dcterms:modified>
</cp:coreProperties>
</file>