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39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23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53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82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29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61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0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4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45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94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27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1E1F7-ADB9-4E5A-BAEA-ECF8F6CC35F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57D52-20A7-48E9-8A0D-FE013BD12D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17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9AF6EDD-7522-94CA-E3A4-22226520B9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63AA875-5D04-43AD-F264-FF906FC95886}"/>
              </a:ext>
            </a:extLst>
          </p:cNvPr>
          <p:cNvSpPr txBox="1"/>
          <p:nvPr/>
        </p:nvSpPr>
        <p:spPr>
          <a:xfrm>
            <a:off x="1765300" y="1223828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A019101-C638-363D-7B95-1DB75FD19136}"/>
              </a:ext>
            </a:extLst>
          </p:cNvPr>
          <p:cNvSpPr txBox="1"/>
          <p:nvPr/>
        </p:nvSpPr>
        <p:spPr>
          <a:xfrm>
            <a:off x="1818641" y="1562974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82C15A2-4723-2949-37C9-A3337B9C73A3}"/>
              </a:ext>
            </a:extLst>
          </p:cNvPr>
          <p:cNvSpPr txBox="1"/>
          <p:nvPr/>
        </p:nvSpPr>
        <p:spPr>
          <a:xfrm>
            <a:off x="4569460" y="1223828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D067FEC-FBB0-FAD8-7BE4-6B8D311E61E6}"/>
              </a:ext>
            </a:extLst>
          </p:cNvPr>
          <p:cNvSpPr txBox="1"/>
          <p:nvPr/>
        </p:nvSpPr>
        <p:spPr>
          <a:xfrm>
            <a:off x="4622801" y="1562974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4E75244-C3E9-F842-A70A-A9BA8BD6CE2B}"/>
              </a:ext>
            </a:extLst>
          </p:cNvPr>
          <p:cNvSpPr txBox="1"/>
          <p:nvPr/>
        </p:nvSpPr>
        <p:spPr>
          <a:xfrm>
            <a:off x="1765300" y="3560628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2290B34-5334-69C8-BF3E-9F1F6F0A7284}"/>
              </a:ext>
            </a:extLst>
          </p:cNvPr>
          <p:cNvSpPr txBox="1"/>
          <p:nvPr/>
        </p:nvSpPr>
        <p:spPr>
          <a:xfrm>
            <a:off x="1818641" y="3899774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C277D7C-94E7-AC88-E2A1-E2F82A7DB6A2}"/>
              </a:ext>
            </a:extLst>
          </p:cNvPr>
          <p:cNvSpPr txBox="1"/>
          <p:nvPr/>
        </p:nvSpPr>
        <p:spPr>
          <a:xfrm>
            <a:off x="4566921" y="3560628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BFB4486-27FF-7D7D-AA10-5DC272C1EE1D}"/>
              </a:ext>
            </a:extLst>
          </p:cNvPr>
          <p:cNvSpPr txBox="1"/>
          <p:nvPr/>
        </p:nvSpPr>
        <p:spPr>
          <a:xfrm>
            <a:off x="4620262" y="3899774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DF4A79B-784D-1AF8-5E3B-BC238BF48505}"/>
              </a:ext>
            </a:extLst>
          </p:cNvPr>
          <p:cNvSpPr txBox="1"/>
          <p:nvPr/>
        </p:nvSpPr>
        <p:spPr>
          <a:xfrm>
            <a:off x="4566921" y="5897428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77DF6FB-FB3D-29B6-F4E7-D4CDA54F3C68}"/>
              </a:ext>
            </a:extLst>
          </p:cNvPr>
          <p:cNvSpPr txBox="1"/>
          <p:nvPr/>
        </p:nvSpPr>
        <p:spPr>
          <a:xfrm>
            <a:off x="4620262" y="6236574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AAF0F7B-0D74-AB99-A513-42248A511C76}"/>
              </a:ext>
            </a:extLst>
          </p:cNvPr>
          <p:cNvSpPr txBox="1"/>
          <p:nvPr/>
        </p:nvSpPr>
        <p:spPr>
          <a:xfrm>
            <a:off x="1765300" y="5897428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8A846A8-89EA-F7B1-10DF-11AC5D8AE2AA}"/>
              </a:ext>
            </a:extLst>
          </p:cNvPr>
          <p:cNvSpPr txBox="1"/>
          <p:nvPr/>
        </p:nvSpPr>
        <p:spPr>
          <a:xfrm>
            <a:off x="1818641" y="6236574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F100F8D-1D04-DA0F-5405-7325B06E5CD9}"/>
              </a:ext>
            </a:extLst>
          </p:cNvPr>
          <p:cNvSpPr txBox="1"/>
          <p:nvPr/>
        </p:nvSpPr>
        <p:spPr>
          <a:xfrm>
            <a:off x="1765300" y="8234228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41604D4-EE0D-331F-2718-9B32968EA2EC}"/>
              </a:ext>
            </a:extLst>
          </p:cNvPr>
          <p:cNvSpPr txBox="1"/>
          <p:nvPr/>
        </p:nvSpPr>
        <p:spPr>
          <a:xfrm>
            <a:off x="1818641" y="8573374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9CEB718-5206-4E31-7A0D-84CB5E844085}"/>
              </a:ext>
            </a:extLst>
          </p:cNvPr>
          <p:cNvSpPr txBox="1"/>
          <p:nvPr/>
        </p:nvSpPr>
        <p:spPr>
          <a:xfrm>
            <a:off x="4566921" y="8234228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49F2D9F-0862-04B0-5691-E3494BC6D16C}"/>
              </a:ext>
            </a:extLst>
          </p:cNvPr>
          <p:cNvSpPr txBox="1"/>
          <p:nvPr/>
        </p:nvSpPr>
        <p:spPr>
          <a:xfrm>
            <a:off x="4620262" y="8573374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68A5F21-8983-D668-F09D-32DEA64483A0}"/>
              </a:ext>
            </a:extLst>
          </p:cNvPr>
          <p:cNvSpPr txBox="1"/>
          <p:nvPr/>
        </p:nvSpPr>
        <p:spPr>
          <a:xfrm>
            <a:off x="1625093" y="1963280"/>
            <a:ext cx="9230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700" dirty="0">
              <a:latin typeface="IBM Plex Serif" panose="02060503050406000203" pitchFamily="18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3BEA571-6403-E1DF-6247-E31120CDAE60}"/>
              </a:ext>
            </a:extLst>
          </p:cNvPr>
          <p:cNvSpPr txBox="1"/>
          <p:nvPr/>
        </p:nvSpPr>
        <p:spPr>
          <a:xfrm>
            <a:off x="4461003" y="1963280"/>
            <a:ext cx="9230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700" dirty="0">
              <a:latin typeface="IBM Plex Serif" panose="02060503050406000203" pitchFamily="18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1CCE2BC-4956-F123-F9F9-F4C82570AC13}"/>
              </a:ext>
            </a:extLst>
          </p:cNvPr>
          <p:cNvSpPr txBox="1"/>
          <p:nvPr/>
        </p:nvSpPr>
        <p:spPr>
          <a:xfrm>
            <a:off x="4461003" y="4315136"/>
            <a:ext cx="9230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700" dirty="0">
              <a:latin typeface="IBM Plex Serif" panose="02060503050406000203" pitchFamily="18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797C9BB-072B-4ED1-E91B-CD91DC42B240}"/>
              </a:ext>
            </a:extLst>
          </p:cNvPr>
          <p:cNvSpPr txBox="1"/>
          <p:nvPr/>
        </p:nvSpPr>
        <p:spPr>
          <a:xfrm>
            <a:off x="1625093" y="4315136"/>
            <a:ext cx="9230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700" dirty="0">
              <a:latin typeface="IBM Plex Serif" panose="02060503050406000203" pitchFamily="18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5DEE43A-347D-7504-05EF-30151B58C10C}"/>
              </a:ext>
            </a:extLst>
          </p:cNvPr>
          <p:cNvSpPr txBox="1"/>
          <p:nvPr/>
        </p:nvSpPr>
        <p:spPr>
          <a:xfrm>
            <a:off x="1625093" y="6666992"/>
            <a:ext cx="9230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700" dirty="0">
              <a:latin typeface="IBM Plex Serif" panose="02060503050406000203" pitchFamily="18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822D5E4-E0FF-ADC1-AE1B-D26F7F56A744}"/>
              </a:ext>
            </a:extLst>
          </p:cNvPr>
          <p:cNvSpPr txBox="1"/>
          <p:nvPr/>
        </p:nvSpPr>
        <p:spPr>
          <a:xfrm>
            <a:off x="4461003" y="6666992"/>
            <a:ext cx="9230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700" dirty="0">
              <a:latin typeface="IBM Plex Serif" panose="02060503050406000203" pitchFamily="18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3784757-E6B1-60AB-73F2-1591A5DB2F5D}"/>
              </a:ext>
            </a:extLst>
          </p:cNvPr>
          <p:cNvSpPr txBox="1"/>
          <p:nvPr/>
        </p:nvSpPr>
        <p:spPr>
          <a:xfrm>
            <a:off x="4461003" y="9018848"/>
            <a:ext cx="9230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700" dirty="0">
              <a:latin typeface="IBM Plex Serif" panose="02060503050406000203" pitchFamily="18" charset="0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72AB96E7-0860-F58A-B705-0A51BAE404B4}"/>
              </a:ext>
            </a:extLst>
          </p:cNvPr>
          <p:cNvSpPr txBox="1"/>
          <p:nvPr/>
        </p:nvSpPr>
        <p:spPr>
          <a:xfrm>
            <a:off x="1625093" y="9018088"/>
            <a:ext cx="9230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700" dirty="0">
              <a:latin typeface="IBM Plex Serif" panose="0206050305040600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45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577</TotalTime>
  <Words>56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IBM Plex Serif</vt:lpstr>
      <vt:lpstr>Parisienne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2</cp:revision>
  <dcterms:created xsi:type="dcterms:W3CDTF">2022-06-21T00:57:52Z</dcterms:created>
  <dcterms:modified xsi:type="dcterms:W3CDTF">2022-06-22T03:30:40Z</dcterms:modified>
</cp:coreProperties>
</file>