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858000" cy="9144000"/>
  <p:embeddedFontLst>
    <p:embeddedFont>
      <p:font typeface="Itim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jkfIb9qqYZhoFl16u7DdCpWTWY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tim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0533"/>
            <a:ext cx="6858000" cy="970493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 rot="5400000">
            <a:off x="789940" y="314325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 rot="5400000">
            <a:off x="2304415" y="314325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 rot="5400000">
            <a:off x="3742690" y="314325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 rot="5400000">
            <a:off x="5276215" y="3143249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 rot="5400000">
            <a:off x="807989" y="762000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 rot="5400000">
            <a:off x="2322464" y="762000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 rot="5400000">
            <a:off x="3760739" y="7620000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 rot="5400000">
            <a:off x="5294264" y="7619999"/>
            <a:ext cx="883575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Kenta &amp; Yuri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　Dec.31.2023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2022-11-09T11:16:35Z</dcterms:created>
  <dc:creator>saki_shibue</dc:creator>
</cp:coreProperties>
</file>