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42" y="28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85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50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46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589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60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43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93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06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27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32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29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CC108-A958-437D-827A-31F668E7A1E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EFBB1-D07D-4E0D-964A-F0118C888F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89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444BD08-16DD-07E9-3887-A802B45CD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E79DF5-2003-2D59-D28C-5515AF80D68D}"/>
              </a:ext>
            </a:extLst>
          </p:cNvPr>
          <p:cNvSpPr txBox="1"/>
          <p:nvPr/>
        </p:nvSpPr>
        <p:spPr>
          <a:xfrm>
            <a:off x="1118870" y="2564229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74087AF-0271-9B43-BA41-BBE947E23F54}"/>
              </a:ext>
            </a:extLst>
          </p:cNvPr>
          <p:cNvSpPr txBox="1"/>
          <p:nvPr/>
        </p:nvSpPr>
        <p:spPr>
          <a:xfrm>
            <a:off x="3300095" y="2564229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01344C-4EAD-59A0-6A2E-3BF2611A5022}"/>
              </a:ext>
            </a:extLst>
          </p:cNvPr>
          <p:cNvSpPr txBox="1"/>
          <p:nvPr/>
        </p:nvSpPr>
        <p:spPr>
          <a:xfrm>
            <a:off x="5414645" y="2573585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ECF52D3-8CFD-0D45-2114-B112A99D57B8}"/>
              </a:ext>
            </a:extLst>
          </p:cNvPr>
          <p:cNvSpPr txBox="1"/>
          <p:nvPr/>
        </p:nvSpPr>
        <p:spPr>
          <a:xfrm>
            <a:off x="1112462" y="5492646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842724C-6149-AFFB-CEDB-B510113F0FD3}"/>
              </a:ext>
            </a:extLst>
          </p:cNvPr>
          <p:cNvSpPr txBox="1"/>
          <p:nvPr/>
        </p:nvSpPr>
        <p:spPr>
          <a:xfrm>
            <a:off x="3293687" y="5492646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EBE2933-5F2C-A263-975B-F96153960B4F}"/>
              </a:ext>
            </a:extLst>
          </p:cNvPr>
          <p:cNvSpPr txBox="1"/>
          <p:nvPr/>
        </p:nvSpPr>
        <p:spPr>
          <a:xfrm>
            <a:off x="5408237" y="5502002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073597C-DDB1-5CA8-C3F5-FD6B1DEC4C8F}"/>
              </a:ext>
            </a:extLst>
          </p:cNvPr>
          <p:cNvSpPr txBox="1"/>
          <p:nvPr/>
        </p:nvSpPr>
        <p:spPr>
          <a:xfrm>
            <a:off x="1118870" y="8411707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C762E4A-0980-D7F9-9C48-B7DF3B0053B9}"/>
              </a:ext>
            </a:extLst>
          </p:cNvPr>
          <p:cNvSpPr txBox="1"/>
          <p:nvPr/>
        </p:nvSpPr>
        <p:spPr>
          <a:xfrm>
            <a:off x="3300095" y="8411707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0DEC637-A533-0824-2E18-742201D83555}"/>
              </a:ext>
            </a:extLst>
          </p:cNvPr>
          <p:cNvSpPr txBox="1"/>
          <p:nvPr/>
        </p:nvSpPr>
        <p:spPr>
          <a:xfrm>
            <a:off x="5414645" y="8421063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</a:p>
          <a:p>
            <a:r>
              <a:rPr kumimoji="1" lang="en-US" altLang="ja-JP" sz="700" dirty="0">
                <a:latin typeface="Itim" panose="00000500000000000000" pitchFamily="2" charset="-34"/>
                <a:cs typeface="Itim" panose="00000500000000000000" pitchFamily="2" charset="-34"/>
              </a:rPr>
              <a:t>       Dec.31.2023</a:t>
            </a:r>
            <a:endParaRPr kumimoji="1" lang="ja-JP" altLang="en-US" sz="7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27645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63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Itim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1</cp:revision>
  <dcterms:created xsi:type="dcterms:W3CDTF">2022-11-09T11:08:44Z</dcterms:created>
  <dcterms:modified xsi:type="dcterms:W3CDTF">2022-11-10T02:40:39Z</dcterms:modified>
</cp:coreProperties>
</file>