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5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03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75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81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92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806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235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26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42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3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39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721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45FE1-903C-4D5D-9D23-AD275EBD4294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30E7F-055B-45E7-9B4B-8737B6A43D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24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27121B6-05A9-EA65-734B-21C6825F4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7D29CC-1C53-2C9A-10F0-9E5B60C64EA1}"/>
              </a:ext>
            </a:extLst>
          </p:cNvPr>
          <p:cNvSpPr txBox="1"/>
          <p:nvPr/>
        </p:nvSpPr>
        <p:spPr>
          <a:xfrm>
            <a:off x="1828800" y="2052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31F7EBD-0294-81F9-B330-DF1188A0B629}"/>
              </a:ext>
            </a:extLst>
          </p:cNvPr>
          <p:cNvSpPr txBox="1"/>
          <p:nvPr/>
        </p:nvSpPr>
        <p:spPr>
          <a:xfrm>
            <a:off x="2013531" y="1842868"/>
            <a:ext cx="7393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  <a:endParaRPr kumimoji="1" lang="ja-JP" altLang="en-US" sz="8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40D44B7-7190-F530-19C3-9A2608EC7D9C}"/>
              </a:ext>
            </a:extLst>
          </p:cNvPr>
          <p:cNvSpPr txBox="1"/>
          <p:nvPr/>
        </p:nvSpPr>
        <p:spPr>
          <a:xfrm>
            <a:off x="4842567" y="1842868"/>
            <a:ext cx="7393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  <a:endParaRPr kumimoji="1" lang="ja-JP" altLang="en-US" sz="8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DD6953-AB94-F32E-F9FC-FA0A461D553C}"/>
              </a:ext>
            </a:extLst>
          </p:cNvPr>
          <p:cNvSpPr txBox="1"/>
          <p:nvPr/>
        </p:nvSpPr>
        <p:spPr>
          <a:xfrm>
            <a:off x="2013531" y="4333856"/>
            <a:ext cx="7393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  <a:endParaRPr kumimoji="1" lang="ja-JP" altLang="en-US" sz="8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6CB586D-42A5-00F2-5FD8-0C5612F1ECE2}"/>
              </a:ext>
            </a:extLst>
          </p:cNvPr>
          <p:cNvSpPr txBox="1"/>
          <p:nvPr/>
        </p:nvSpPr>
        <p:spPr>
          <a:xfrm>
            <a:off x="4842567" y="4333856"/>
            <a:ext cx="7393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  <a:endParaRPr kumimoji="1" lang="ja-JP" altLang="en-US" sz="8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3EF3888-8889-F32F-77F4-5A5EE1BCD7CB}"/>
              </a:ext>
            </a:extLst>
          </p:cNvPr>
          <p:cNvSpPr txBox="1"/>
          <p:nvPr/>
        </p:nvSpPr>
        <p:spPr>
          <a:xfrm>
            <a:off x="2013531" y="6545645"/>
            <a:ext cx="7393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  <a:endParaRPr kumimoji="1" lang="ja-JP" altLang="en-US" sz="8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D5BB2B5-D45B-F9A7-0C0F-64A693553159}"/>
              </a:ext>
            </a:extLst>
          </p:cNvPr>
          <p:cNvSpPr txBox="1"/>
          <p:nvPr/>
        </p:nvSpPr>
        <p:spPr>
          <a:xfrm>
            <a:off x="4842567" y="6546591"/>
            <a:ext cx="7393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  <a:endParaRPr kumimoji="1" lang="ja-JP" altLang="en-US" sz="8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8DEF3AC-9063-2C7C-B44E-06D816E06C9A}"/>
              </a:ext>
            </a:extLst>
          </p:cNvPr>
          <p:cNvSpPr txBox="1"/>
          <p:nvPr/>
        </p:nvSpPr>
        <p:spPr>
          <a:xfrm>
            <a:off x="2013531" y="8888737"/>
            <a:ext cx="7393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  <a:endParaRPr kumimoji="1" lang="ja-JP" altLang="en-US" sz="8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D212C2F-BF61-26E3-CDCC-5076E43E385C}"/>
              </a:ext>
            </a:extLst>
          </p:cNvPr>
          <p:cNvSpPr txBox="1"/>
          <p:nvPr/>
        </p:nvSpPr>
        <p:spPr>
          <a:xfrm>
            <a:off x="4842567" y="8888737"/>
            <a:ext cx="7393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latin typeface="Itim" panose="00000500000000000000" pitchFamily="2" charset="-34"/>
                <a:cs typeface="Itim" panose="00000500000000000000" pitchFamily="2" charset="-34"/>
              </a:rPr>
              <a:t>Kenta &amp; Yuri</a:t>
            </a:r>
            <a:endParaRPr kumimoji="1" lang="ja-JP" altLang="en-US" sz="800" dirty="0"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8364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24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Itim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2</cp:revision>
  <dcterms:created xsi:type="dcterms:W3CDTF">2022-11-09T10:57:20Z</dcterms:created>
  <dcterms:modified xsi:type="dcterms:W3CDTF">2022-11-10T02:41:08Z</dcterms:modified>
</cp:coreProperties>
</file>