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94" y="-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1A7C-F8E7-481E-954D-A857A58EB88E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9CDF-E800-4907-863D-E2537AEBB4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030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1A7C-F8E7-481E-954D-A857A58EB88E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9CDF-E800-4907-863D-E2537AEBB4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074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1A7C-F8E7-481E-954D-A857A58EB88E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9CDF-E800-4907-863D-E2537AEBB4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828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1A7C-F8E7-481E-954D-A857A58EB88E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9CDF-E800-4907-863D-E2537AEBB4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887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1A7C-F8E7-481E-954D-A857A58EB88E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9CDF-E800-4907-863D-E2537AEBB4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23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1A7C-F8E7-481E-954D-A857A58EB88E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9CDF-E800-4907-863D-E2537AEBB4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08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1A7C-F8E7-481E-954D-A857A58EB88E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9CDF-E800-4907-863D-E2537AEBB4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9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1A7C-F8E7-481E-954D-A857A58EB88E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9CDF-E800-4907-863D-E2537AEBB4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044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1A7C-F8E7-481E-954D-A857A58EB88E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9CDF-E800-4907-863D-E2537AEBB4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08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1A7C-F8E7-481E-954D-A857A58EB88E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9CDF-E800-4907-863D-E2537AEBB4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940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1A7C-F8E7-481E-954D-A857A58EB88E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9CDF-E800-4907-863D-E2537AEBB4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541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A1A7C-F8E7-481E-954D-A857A58EB88E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F9CDF-E800-4907-863D-E2537AEBB4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402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67A6DE10-8C9C-2537-CBB2-8C6D604E8B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766A368-7071-BF40-03E5-124285341DEB}"/>
              </a:ext>
            </a:extLst>
          </p:cNvPr>
          <p:cNvSpPr txBox="1"/>
          <p:nvPr/>
        </p:nvSpPr>
        <p:spPr>
          <a:xfrm>
            <a:off x="1049559" y="733431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C2E566F-9197-48BD-46B8-3A9F9C0AD84F}"/>
              </a:ext>
            </a:extLst>
          </p:cNvPr>
          <p:cNvSpPr txBox="1"/>
          <p:nvPr/>
        </p:nvSpPr>
        <p:spPr>
          <a:xfrm>
            <a:off x="1049559" y="795915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56968BA-5F4B-8226-A9D7-859A44412749}"/>
              </a:ext>
            </a:extLst>
          </p:cNvPr>
          <p:cNvSpPr txBox="1"/>
          <p:nvPr/>
        </p:nvSpPr>
        <p:spPr>
          <a:xfrm>
            <a:off x="2537999" y="733431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F8ACB4B-1C52-1CF6-EFA4-82AA8CA9952F}"/>
              </a:ext>
            </a:extLst>
          </p:cNvPr>
          <p:cNvSpPr txBox="1"/>
          <p:nvPr/>
        </p:nvSpPr>
        <p:spPr>
          <a:xfrm>
            <a:off x="2537999" y="795915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A8EDFEF-1F72-4443-8B9D-A3138020F790}"/>
              </a:ext>
            </a:extLst>
          </p:cNvPr>
          <p:cNvSpPr txBox="1"/>
          <p:nvPr/>
        </p:nvSpPr>
        <p:spPr>
          <a:xfrm>
            <a:off x="4022089" y="733431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F062813-D08F-EB08-AA7F-80DCD4AE5807}"/>
              </a:ext>
            </a:extLst>
          </p:cNvPr>
          <p:cNvSpPr txBox="1"/>
          <p:nvPr/>
        </p:nvSpPr>
        <p:spPr>
          <a:xfrm>
            <a:off x="4022089" y="795915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2B957CB-0207-5753-136E-53EC0A0C977D}"/>
              </a:ext>
            </a:extLst>
          </p:cNvPr>
          <p:cNvSpPr txBox="1"/>
          <p:nvPr/>
        </p:nvSpPr>
        <p:spPr>
          <a:xfrm>
            <a:off x="5506179" y="733431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F6B06FD-0FF8-CFAC-0621-21ACFFFBA015}"/>
              </a:ext>
            </a:extLst>
          </p:cNvPr>
          <p:cNvSpPr txBox="1"/>
          <p:nvPr/>
        </p:nvSpPr>
        <p:spPr>
          <a:xfrm>
            <a:off x="5506179" y="795915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B06ED25-3CCB-C0E8-44FD-0C66125A9275}"/>
              </a:ext>
            </a:extLst>
          </p:cNvPr>
          <p:cNvSpPr txBox="1"/>
          <p:nvPr/>
        </p:nvSpPr>
        <p:spPr>
          <a:xfrm>
            <a:off x="5506179" y="2854355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CD9BE64-A5C2-A205-7CB7-EF32E723CAD0}"/>
              </a:ext>
            </a:extLst>
          </p:cNvPr>
          <p:cNvSpPr txBox="1"/>
          <p:nvPr/>
        </p:nvSpPr>
        <p:spPr>
          <a:xfrm>
            <a:off x="5506179" y="3479195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E842AC0-F64C-1B04-A85A-212AF2BD5724}"/>
              </a:ext>
            </a:extLst>
          </p:cNvPr>
          <p:cNvSpPr txBox="1"/>
          <p:nvPr/>
        </p:nvSpPr>
        <p:spPr>
          <a:xfrm>
            <a:off x="4022089" y="2854355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45432D9-5CB0-C0CE-C6B6-E39E594087AF}"/>
              </a:ext>
            </a:extLst>
          </p:cNvPr>
          <p:cNvSpPr txBox="1"/>
          <p:nvPr/>
        </p:nvSpPr>
        <p:spPr>
          <a:xfrm>
            <a:off x="4022089" y="3479195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FA82830-16E4-144F-EA8B-C8DF34A8010D}"/>
              </a:ext>
            </a:extLst>
          </p:cNvPr>
          <p:cNvSpPr txBox="1"/>
          <p:nvPr/>
        </p:nvSpPr>
        <p:spPr>
          <a:xfrm>
            <a:off x="2537999" y="2854355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01C68E7-B421-2B85-3224-28B114E06EFB}"/>
              </a:ext>
            </a:extLst>
          </p:cNvPr>
          <p:cNvSpPr txBox="1"/>
          <p:nvPr/>
        </p:nvSpPr>
        <p:spPr>
          <a:xfrm>
            <a:off x="2537999" y="3479195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D631053-E957-CD40-082F-15304316EE3E}"/>
              </a:ext>
            </a:extLst>
          </p:cNvPr>
          <p:cNvSpPr txBox="1"/>
          <p:nvPr/>
        </p:nvSpPr>
        <p:spPr>
          <a:xfrm>
            <a:off x="1049559" y="2854355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2E8377D-91C1-201C-9E6F-40A9E2A69025}"/>
              </a:ext>
            </a:extLst>
          </p:cNvPr>
          <p:cNvSpPr txBox="1"/>
          <p:nvPr/>
        </p:nvSpPr>
        <p:spPr>
          <a:xfrm>
            <a:off x="1049559" y="3479195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</p:spTree>
    <p:extLst>
      <p:ext uri="{BB962C8B-B14F-4D97-AF65-F5344CB8AC3E}">
        <p14:creationId xmlns:p14="http://schemas.microsoft.com/office/powerpoint/2010/main" val="3466929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24</Words>
  <Application>Microsoft Office PowerPoint</Application>
  <PresentationFormat>A4 210 x 297 mm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Kaisei Opti Medium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norina_sasabe</dc:creator>
  <cp:lastModifiedBy>norina_sasabe</cp:lastModifiedBy>
  <cp:revision>2</cp:revision>
  <dcterms:created xsi:type="dcterms:W3CDTF">2022-06-22T03:19:12Z</dcterms:created>
  <dcterms:modified xsi:type="dcterms:W3CDTF">2022-06-22T03:57:07Z</dcterms:modified>
</cp:coreProperties>
</file>