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3C22"/>
    <a:srgbClr val="E22B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400" d="100"/>
          <a:sy n="400" d="100"/>
        </p:scale>
        <p:origin x="-8102" y="-188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F915-A4FE-42D2-AEC7-648B1ACFE5C0}" type="datetimeFigureOut">
              <a:rPr kumimoji="1" lang="ja-JP" altLang="en-US" smtClean="0"/>
              <a:t>2022/7/1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8652-5B47-46B1-AD61-15998B328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023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F915-A4FE-42D2-AEC7-648B1ACFE5C0}" type="datetimeFigureOut">
              <a:rPr kumimoji="1" lang="ja-JP" altLang="en-US" smtClean="0"/>
              <a:t>2022/7/1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8652-5B47-46B1-AD61-15998B328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821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F915-A4FE-42D2-AEC7-648B1ACFE5C0}" type="datetimeFigureOut">
              <a:rPr kumimoji="1" lang="ja-JP" altLang="en-US" smtClean="0"/>
              <a:t>2022/7/1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8652-5B47-46B1-AD61-15998B328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7875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F915-A4FE-42D2-AEC7-648B1ACFE5C0}" type="datetimeFigureOut">
              <a:rPr kumimoji="1" lang="ja-JP" altLang="en-US" smtClean="0"/>
              <a:t>2022/7/1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8652-5B47-46B1-AD61-15998B328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1908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F915-A4FE-42D2-AEC7-648B1ACFE5C0}" type="datetimeFigureOut">
              <a:rPr kumimoji="1" lang="ja-JP" altLang="en-US" smtClean="0"/>
              <a:t>2022/7/1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8652-5B47-46B1-AD61-15998B328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008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F915-A4FE-42D2-AEC7-648B1ACFE5C0}" type="datetimeFigureOut">
              <a:rPr kumimoji="1" lang="ja-JP" altLang="en-US" smtClean="0"/>
              <a:t>2022/7/1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8652-5B47-46B1-AD61-15998B328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286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F915-A4FE-42D2-AEC7-648B1ACFE5C0}" type="datetimeFigureOut">
              <a:rPr kumimoji="1" lang="ja-JP" altLang="en-US" smtClean="0"/>
              <a:t>2022/7/1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8652-5B47-46B1-AD61-15998B328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312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F915-A4FE-42D2-AEC7-648B1ACFE5C0}" type="datetimeFigureOut">
              <a:rPr kumimoji="1" lang="ja-JP" altLang="en-US" smtClean="0"/>
              <a:t>2022/7/1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8652-5B47-46B1-AD61-15998B328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336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F915-A4FE-42D2-AEC7-648B1ACFE5C0}" type="datetimeFigureOut">
              <a:rPr kumimoji="1" lang="ja-JP" altLang="en-US" smtClean="0"/>
              <a:t>2022/7/1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8652-5B47-46B1-AD61-15998B328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5523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F915-A4FE-42D2-AEC7-648B1ACFE5C0}" type="datetimeFigureOut">
              <a:rPr kumimoji="1" lang="ja-JP" altLang="en-US" smtClean="0"/>
              <a:t>2022/7/1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8652-5B47-46B1-AD61-15998B328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675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F915-A4FE-42D2-AEC7-648B1ACFE5C0}" type="datetimeFigureOut">
              <a:rPr kumimoji="1" lang="ja-JP" altLang="en-US" smtClean="0"/>
              <a:t>2022/7/1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18652-5B47-46B1-AD61-15998B328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4280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0F915-A4FE-42D2-AEC7-648B1ACFE5C0}" type="datetimeFigureOut">
              <a:rPr kumimoji="1" lang="ja-JP" altLang="en-US" smtClean="0"/>
              <a:t>2022/7/1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18652-5B47-46B1-AD61-15998B3288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4999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0A17ECA6-37DA-3D69-6F15-AA766D6524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7" y="100533"/>
            <a:ext cx="6858000" cy="970493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5B7D78E-F02E-22AE-AB8B-D5CEB3F02133}"/>
              </a:ext>
            </a:extLst>
          </p:cNvPr>
          <p:cNvSpPr txBox="1"/>
          <p:nvPr/>
        </p:nvSpPr>
        <p:spPr>
          <a:xfrm>
            <a:off x="1493421" y="171710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0F5BA71-39B5-B48F-7776-BFD531B8CC17}"/>
              </a:ext>
            </a:extLst>
          </p:cNvPr>
          <p:cNvSpPr txBox="1"/>
          <p:nvPr/>
        </p:nvSpPr>
        <p:spPr>
          <a:xfrm>
            <a:off x="826674" y="171710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EC6EA66-802C-79F3-BF5E-AC038E039E61}"/>
              </a:ext>
            </a:extLst>
          </p:cNvPr>
          <p:cNvSpPr txBox="1"/>
          <p:nvPr/>
        </p:nvSpPr>
        <p:spPr>
          <a:xfrm>
            <a:off x="3643450" y="171710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E71CCDA-FF8C-62B3-9478-934068A343BB}"/>
              </a:ext>
            </a:extLst>
          </p:cNvPr>
          <p:cNvSpPr txBox="1"/>
          <p:nvPr/>
        </p:nvSpPr>
        <p:spPr>
          <a:xfrm>
            <a:off x="2976703" y="171710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E2A690C-188C-F998-8299-9142F414E56C}"/>
              </a:ext>
            </a:extLst>
          </p:cNvPr>
          <p:cNvSpPr txBox="1"/>
          <p:nvPr/>
        </p:nvSpPr>
        <p:spPr>
          <a:xfrm>
            <a:off x="5793479" y="171710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3B11BDF-1E8E-B85D-E2B7-41D758FDEF96}"/>
              </a:ext>
            </a:extLst>
          </p:cNvPr>
          <p:cNvSpPr txBox="1"/>
          <p:nvPr/>
        </p:nvSpPr>
        <p:spPr>
          <a:xfrm>
            <a:off x="5126732" y="171710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D705860-1238-B899-7678-5D1E3A56819F}"/>
              </a:ext>
            </a:extLst>
          </p:cNvPr>
          <p:cNvSpPr txBox="1"/>
          <p:nvPr/>
        </p:nvSpPr>
        <p:spPr>
          <a:xfrm>
            <a:off x="5793479" y="463937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4129BCD-DF5D-D65C-C370-8B1C1EB2E553}"/>
              </a:ext>
            </a:extLst>
          </p:cNvPr>
          <p:cNvSpPr txBox="1"/>
          <p:nvPr/>
        </p:nvSpPr>
        <p:spPr>
          <a:xfrm>
            <a:off x="5126732" y="463937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57DD2E6-9919-841F-A8D8-0732AF29F6B5}"/>
              </a:ext>
            </a:extLst>
          </p:cNvPr>
          <p:cNvSpPr txBox="1"/>
          <p:nvPr/>
        </p:nvSpPr>
        <p:spPr>
          <a:xfrm>
            <a:off x="3643450" y="463937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0999EF9D-81A1-BEB5-664B-2F9913317B96}"/>
              </a:ext>
            </a:extLst>
          </p:cNvPr>
          <p:cNvSpPr txBox="1"/>
          <p:nvPr/>
        </p:nvSpPr>
        <p:spPr>
          <a:xfrm>
            <a:off x="2976703" y="463937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78F2C8DD-468B-2D29-190C-E86DCB6878DE}"/>
              </a:ext>
            </a:extLst>
          </p:cNvPr>
          <p:cNvSpPr txBox="1"/>
          <p:nvPr/>
        </p:nvSpPr>
        <p:spPr>
          <a:xfrm>
            <a:off x="1493421" y="463937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B670D1C-F80F-60A0-C872-D1C4471C6209}"/>
              </a:ext>
            </a:extLst>
          </p:cNvPr>
          <p:cNvSpPr txBox="1"/>
          <p:nvPr/>
        </p:nvSpPr>
        <p:spPr>
          <a:xfrm>
            <a:off x="826674" y="463937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8DBAF832-CD7E-952C-1024-6E90447C28EA}"/>
              </a:ext>
            </a:extLst>
          </p:cNvPr>
          <p:cNvSpPr txBox="1"/>
          <p:nvPr/>
        </p:nvSpPr>
        <p:spPr>
          <a:xfrm>
            <a:off x="1493421" y="756164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C67E4BC-E7C9-5025-B461-0E52A680DABF}"/>
              </a:ext>
            </a:extLst>
          </p:cNvPr>
          <p:cNvSpPr txBox="1"/>
          <p:nvPr/>
        </p:nvSpPr>
        <p:spPr>
          <a:xfrm>
            <a:off x="826674" y="756164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8891E8A-BC38-DC3E-66C4-549E5E22E091}"/>
              </a:ext>
            </a:extLst>
          </p:cNvPr>
          <p:cNvSpPr txBox="1"/>
          <p:nvPr/>
        </p:nvSpPr>
        <p:spPr>
          <a:xfrm>
            <a:off x="3643450" y="756164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F8482144-BBF7-F4F7-DA0F-A0F9BE25576C}"/>
              </a:ext>
            </a:extLst>
          </p:cNvPr>
          <p:cNvSpPr txBox="1"/>
          <p:nvPr/>
        </p:nvSpPr>
        <p:spPr>
          <a:xfrm>
            <a:off x="2976703" y="756164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69B58FA6-9BB8-EE72-7148-A7C4A10C4735}"/>
              </a:ext>
            </a:extLst>
          </p:cNvPr>
          <p:cNvSpPr txBox="1"/>
          <p:nvPr/>
        </p:nvSpPr>
        <p:spPr>
          <a:xfrm>
            <a:off x="5793479" y="756164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健太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88762C6D-2267-D973-E124-16E798172346}"/>
              </a:ext>
            </a:extLst>
          </p:cNvPr>
          <p:cNvSpPr txBox="1"/>
          <p:nvPr/>
        </p:nvSpPr>
        <p:spPr>
          <a:xfrm>
            <a:off x="5126732" y="7561640"/>
            <a:ext cx="33855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sz="1000" dirty="0">
                <a:solidFill>
                  <a:srgbClr val="D29C60"/>
                </a:solidFill>
                <a:latin typeface="Kaisei Opti Medium" pitchFamily="2" charset="-128"/>
                <a:ea typeface="Kaisei Opti Medium" pitchFamily="2" charset="-128"/>
              </a:rPr>
              <a:t>友梨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6F79EA4-C036-6167-8B7F-9C1D7CC23C5C}"/>
              </a:ext>
            </a:extLst>
          </p:cNvPr>
          <p:cNvSpPr txBox="1"/>
          <p:nvPr/>
        </p:nvSpPr>
        <p:spPr>
          <a:xfrm rot="853835">
            <a:off x="1147078" y="2574182"/>
            <a:ext cx="66083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5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E41A76C8-99ED-A536-7B48-5E7B098BB42B}"/>
              </a:ext>
            </a:extLst>
          </p:cNvPr>
          <p:cNvSpPr txBox="1"/>
          <p:nvPr/>
        </p:nvSpPr>
        <p:spPr>
          <a:xfrm rot="381940">
            <a:off x="1206447" y="2585640"/>
            <a:ext cx="79608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年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F2F9C5A0-0C79-5EEF-3D71-0C48B9E531A0}"/>
              </a:ext>
            </a:extLst>
          </p:cNvPr>
          <p:cNvSpPr txBox="1"/>
          <p:nvPr/>
        </p:nvSpPr>
        <p:spPr>
          <a:xfrm rot="21381070">
            <a:off x="1284192" y="2587796"/>
            <a:ext cx="86164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11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E5FDBEFE-5D17-CB61-95E0-23E8A34355A1}"/>
              </a:ext>
            </a:extLst>
          </p:cNvPr>
          <p:cNvSpPr txBox="1"/>
          <p:nvPr/>
        </p:nvSpPr>
        <p:spPr>
          <a:xfrm rot="21017580">
            <a:off x="1382639" y="2575194"/>
            <a:ext cx="53869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月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2B3A4433-E87E-DFC4-EBE8-6367AE25BD5C}"/>
              </a:ext>
            </a:extLst>
          </p:cNvPr>
          <p:cNvSpPr txBox="1"/>
          <p:nvPr/>
        </p:nvSpPr>
        <p:spPr>
          <a:xfrm rot="20295107">
            <a:off x="1444753" y="2553905"/>
            <a:ext cx="85172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22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DE19BEA-AF33-704B-1D8E-D3070AFAA4F0}"/>
              </a:ext>
            </a:extLst>
          </p:cNvPr>
          <p:cNvSpPr txBox="1"/>
          <p:nvPr/>
        </p:nvSpPr>
        <p:spPr>
          <a:xfrm rot="20045155">
            <a:off x="1530414" y="2522163"/>
            <a:ext cx="57411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日</a:t>
            </a: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B2CCCCCB-C86A-E77A-7E0D-5BFDE00062EE}"/>
              </a:ext>
            </a:extLst>
          </p:cNvPr>
          <p:cNvSpPr txBox="1"/>
          <p:nvPr/>
        </p:nvSpPr>
        <p:spPr>
          <a:xfrm rot="1388511">
            <a:off x="1010077" y="2535854"/>
            <a:ext cx="148673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令和</a:t>
            </a:r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8A1803B7-1D3F-D6AE-F8F0-218C1818FEA5}"/>
              </a:ext>
            </a:extLst>
          </p:cNvPr>
          <p:cNvSpPr txBox="1"/>
          <p:nvPr/>
        </p:nvSpPr>
        <p:spPr>
          <a:xfrm rot="853835">
            <a:off x="3292935" y="2577496"/>
            <a:ext cx="66083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5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28" name="テキスト ボックス 127">
            <a:extLst>
              <a:ext uri="{FF2B5EF4-FFF2-40B4-BE49-F238E27FC236}">
                <a16:creationId xmlns:a16="http://schemas.microsoft.com/office/drawing/2014/main" id="{605DEB72-41C7-0531-AF9E-4A4A0A547ECE}"/>
              </a:ext>
            </a:extLst>
          </p:cNvPr>
          <p:cNvSpPr txBox="1"/>
          <p:nvPr/>
        </p:nvSpPr>
        <p:spPr>
          <a:xfrm rot="381940">
            <a:off x="3352304" y="2588954"/>
            <a:ext cx="79608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年</a:t>
            </a:r>
          </a:p>
        </p:txBody>
      </p: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1D861B6E-91DD-94B0-67DD-A3F7792FDAF1}"/>
              </a:ext>
            </a:extLst>
          </p:cNvPr>
          <p:cNvSpPr txBox="1"/>
          <p:nvPr/>
        </p:nvSpPr>
        <p:spPr>
          <a:xfrm rot="21381070">
            <a:off x="3430049" y="2591110"/>
            <a:ext cx="86164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11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30" name="テキスト ボックス 129">
            <a:extLst>
              <a:ext uri="{FF2B5EF4-FFF2-40B4-BE49-F238E27FC236}">
                <a16:creationId xmlns:a16="http://schemas.microsoft.com/office/drawing/2014/main" id="{C06E6C52-DD1C-8092-2D35-2A157123504B}"/>
              </a:ext>
            </a:extLst>
          </p:cNvPr>
          <p:cNvSpPr txBox="1"/>
          <p:nvPr/>
        </p:nvSpPr>
        <p:spPr>
          <a:xfrm rot="21017580">
            <a:off x="3528496" y="2578508"/>
            <a:ext cx="53869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月</a:t>
            </a:r>
          </a:p>
        </p:txBody>
      </p:sp>
      <p:sp>
        <p:nvSpPr>
          <p:cNvPr id="131" name="テキスト ボックス 130">
            <a:extLst>
              <a:ext uri="{FF2B5EF4-FFF2-40B4-BE49-F238E27FC236}">
                <a16:creationId xmlns:a16="http://schemas.microsoft.com/office/drawing/2014/main" id="{1B3B1915-5673-EFD0-7715-D5BC70E8DCE6}"/>
              </a:ext>
            </a:extLst>
          </p:cNvPr>
          <p:cNvSpPr txBox="1"/>
          <p:nvPr/>
        </p:nvSpPr>
        <p:spPr>
          <a:xfrm rot="20295107">
            <a:off x="3590610" y="2557219"/>
            <a:ext cx="85172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22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32" name="テキスト ボックス 131">
            <a:extLst>
              <a:ext uri="{FF2B5EF4-FFF2-40B4-BE49-F238E27FC236}">
                <a16:creationId xmlns:a16="http://schemas.microsoft.com/office/drawing/2014/main" id="{DAEEDCA8-D910-C2C9-E4A2-42CA2F6DD842}"/>
              </a:ext>
            </a:extLst>
          </p:cNvPr>
          <p:cNvSpPr txBox="1"/>
          <p:nvPr/>
        </p:nvSpPr>
        <p:spPr>
          <a:xfrm rot="20045155">
            <a:off x="3676271" y="2525477"/>
            <a:ext cx="57411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日</a:t>
            </a:r>
          </a:p>
        </p:txBody>
      </p:sp>
      <p:sp>
        <p:nvSpPr>
          <p:cNvPr id="133" name="テキスト ボックス 132">
            <a:extLst>
              <a:ext uri="{FF2B5EF4-FFF2-40B4-BE49-F238E27FC236}">
                <a16:creationId xmlns:a16="http://schemas.microsoft.com/office/drawing/2014/main" id="{809D8399-141B-D7CF-FBB5-5ED97C163A3C}"/>
              </a:ext>
            </a:extLst>
          </p:cNvPr>
          <p:cNvSpPr txBox="1"/>
          <p:nvPr/>
        </p:nvSpPr>
        <p:spPr>
          <a:xfrm rot="1388511">
            <a:off x="3155934" y="2539168"/>
            <a:ext cx="148673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令和</a:t>
            </a:r>
          </a:p>
        </p:txBody>
      </p:sp>
      <p:sp>
        <p:nvSpPr>
          <p:cNvPr id="134" name="テキスト ボックス 133">
            <a:extLst>
              <a:ext uri="{FF2B5EF4-FFF2-40B4-BE49-F238E27FC236}">
                <a16:creationId xmlns:a16="http://schemas.microsoft.com/office/drawing/2014/main" id="{1F9D136D-DB8B-59FA-496A-F1FD9B903B98}"/>
              </a:ext>
            </a:extLst>
          </p:cNvPr>
          <p:cNvSpPr txBox="1"/>
          <p:nvPr/>
        </p:nvSpPr>
        <p:spPr>
          <a:xfrm rot="853835">
            <a:off x="5442963" y="2581325"/>
            <a:ext cx="66083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5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35" name="テキスト ボックス 134">
            <a:extLst>
              <a:ext uri="{FF2B5EF4-FFF2-40B4-BE49-F238E27FC236}">
                <a16:creationId xmlns:a16="http://schemas.microsoft.com/office/drawing/2014/main" id="{3D9225BD-B8A3-4D97-9B13-0328BC99982D}"/>
              </a:ext>
            </a:extLst>
          </p:cNvPr>
          <p:cNvSpPr txBox="1"/>
          <p:nvPr/>
        </p:nvSpPr>
        <p:spPr>
          <a:xfrm rot="381940">
            <a:off x="5502332" y="2592783"/>
            <a:ext cx="79608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年</a:t>
            </a:r>
          </a:p>
        </p:txBody>
      </p:sp>
      <p:sp>
        <p:nvSpPr>
          <p:cNvPr id="136" name="テキスト ボックス 135">
            <a:extLst>
              <a:ext uri="{FF2B5EF4-FFF2-40B4-BE49-F238E27FC236}">
                <a16:creationId xmlns:a16="http://schemas.microsoft.com/office/drawing/2014/main" id="{69FBDEA0-51C6-8FFC-A254-FD3B43AB8FFB}"/>
              </a:ext>
            </a:extLst>
          </p:cNvPr>
          <p:cNvSpPr txBox="1"/>
          <p:nvPr/>
        </p:nvSpPr>
        <p:spPr>
          <a:xfrm rot="21381070">
            <a:off x="5580077" y="2594939"/>
            <a:ext cx="86164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11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37" name="テキスト ボックス 136">
            <a:extLst>
              <a:ext uri="{FF2B5EF4-FFF2-40B4-BE49-F238E27FC236}">
                <a16:creationId xmlns:a16="http://schemas.microsoft.com/office/drawing/2014/main" id="{982A6B4A-27C9-F4CA-00E3-27D9508831AD}"/>
              </a:ext>
            </a:extLst>
          </p:cNvPr>
          <p:cNvSpPr txBox="1"/>
          <p:nvPr/>
        </p:nvSpPr>
        <p:spPr>
          <a:xfrm rot="21017580">
            <a:off x="5678524" y="2582337"/>
            <a:ext cx="53869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月</a:t>
            </a:r>
          </a:p>
        </p:txBody>
      </p:sp>
      <p:sp>
        <p:nvSpPr>
          <p:cNvPr id="138" name="テキスト ボックス 137">
            <a:extLst>
              <a:ext uri="{FF2B5EF4-FFF2-40B4-BE49-F238E27FC236}">
                <a16:creationId xmlns:a16="http://schemas.microsoft.com/office/drawing/2014/main" id="{7DF4FDC2-0EFB-7BD6-0D17-6DF1CDBAAEEC}"/>
              </a:ext>
            </a:extLst>
          </p:cNvPr>
          <p:cNvSpPr txBox="1"/>
          <p:nvPr/>
        </p:nvSpPr>
        <p:spPr>
          <a:xfrm rot="20295107">
            <a:off x="5740638" y="2561048"/>
            <a:ext cx="85172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22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39" name="テキスト ボックス 138">
            <a:extLst>
              <a:ext uri="{FF2B5EF4-FFF2-40B4-BE49-F238E27FC236}">
                <a16:creationId xmlns:a16="http://schemas.microsoft.com/office/drawing/2014/main" id="{80A08DFB-52AE-E270-6FC2-E2AB3FBA03E3}"/>
              </a:ext>
            </a:extLst>
          </p:cNvPr>
          <p:cNvSpPr txBox="1"/>
          <p:nvPr/>
        </p:nvSpPr>
        <p:spPr>
          <a:xfrm rot="20045155">
            <a:off x="5826299" y="2529306"/>
            <a:ext cx="57411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日</a:t>
            </a:r>
          </a:p>
        </p:txBody>
      </p:sp>
      <p:sp>
        <p:nvSpPr>
          <p:cNvPr id="140" name="テキスト ボックス 139">
            <a:extLst>
              <a:ext uri="{FF2B5EF4-FFF2-40B4-BE49-F238E27FC236}">
                <a16:creationId xmlns:a16="http://schemas.microsoft.com/office/drawing/2014/main" id="{86F3DD77-8C2F-64A8-AABB-BD060D827735}"/>
              </a:ext>
            </a:extLst>
          </p:cNvPr>
          <p:cNvSpPr txBox="1"/>
          <p:nvPr/>
        </p:nvSpPr>
        <p:spPr>
          <a:xfrm rot="1388511">
            <a:off x="5305962" y="2542997"/>
            <a:ext cx="148673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令和</a:t>
            </a:r>
          </a:p>
        </p:txBody>
      </p:sp>
      <p:sp>
        <p:nvSpPr>
          <p:cNvPr id="141" name="テキスト ボックス 140">
            <a:extLst>
              <a:ext uri="{FF2B5EF4-FFF2-40B4-BE49-F238E27FC236}">
                <a16:creationId xmlns:a16="http://schemas.microsoft.com/office/drawing/2014/main" id="{85AC0A3B-13CA-B6FF-2D28-CC510BCA121E}"/>
              </a:ext>
            </a:extLst>
          </p:cNvPr>
          <p:cNvSpPr txBox="1"/>
          <p:nvPr/>
        </p:nvSpPr>
        <p:spPr>
          <a:xfrm rot="853835">
            <a:off x="5442962" y="5495394"/>
            <a:ext cx="66083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5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42" name="テキスト ボックス 141">
            <a:extLst>
              <a:ext uri="{FF2B5EF4-FFF2-40B4-BE49-F238E27FC236}">
                <a16:creationId xmlns:a16="http://schemas.microsoft.com/office/drawing/2014/main" id="{E85F74F9-5F00-1193-0547-1A3B865232CA}"/>
              </a:ext>
            </a:extLst>
          </p:cNvPr>
          <p:cNvSpPr txBox="1"/>
          <p:nvPr/>
        </p:nvSpPr>
        <p:spPr>
          <a:xfrm rot="381940">
            <a:off x="5502331" y="5506852"/>
            <a:ext cx="79608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年</a:t>
            </a:r>
          </a:p>
        </p:txBody>
      </p:sp>
      <p:sp>
        <p:nvSpPr>
          <p:cNvPr id="143" name="テキスト ボックス 142">
            <a:extLst>
              <a:ext uri="{FF2B5EF4-FFF2-40B4-BE49-F238E27FC236}">
                <a16:creationId xmlns:a16="http://schemas.microsoft.com/office/drawing/2014/main" id="{74918B39-E8B5-5257-AEE2-3578E59F9C05}"/>
              </a:ext>
            </a:extLst>
          </p:cNvPr>
          <p:cNvSpPr txBox="1"/>
          <p:nvPr/>
        </p:nvSpPr>
        <p:spPr>
          <a:xfrm rot="21381070">
            <a:off x="5580076" y="5509008"/>
            <a:ext cx="86164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11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44" name="テキスト ボックス 143">
            <a:extLst>
              <a:ext uri="{FF2B5EF4-FFF2-40B4-BE49-F238E27FC236}">
                <a16:creationId xmlns:a16="http://schemas.microsoft.com/office/drawing/2014/main" id="{180F1D08-5028-F415-0F3E-D149A48C6A2C}"/>
              </a:ext>
            </a:extLst>
          </p:cNvPr>
          <p:cNvSpPr txBox="1"/>
          <p:nvPr/>
        </p:nvSpPr>
        <p:spPr>
          <a:xfrm rot="21017580">
            <a:off x="5678523" y="5496406"/>
            <a:ext cx="53869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月</a:t>
            </a:r>
          </a:p>
        </p:txBody>
      </p:sp>
      <p:sp>
        <p:nvSpPr>
          <p:cNvPr id="145" name="テキスト ボックス 144">
            <a:extLst>
              <a:ext uri="{FF2B5EF4-FFF2-40B4-BE49-F238E27FC236}">
                <a16:creationId xmlns:a16="http://schemas.microsoft.com/office/drawing/2014/main" id="{6ABE65BE-104C-566D-1951-10D161E2B35A}"/>
              </a:ext>
            </a:extLst>
          </p:cNvPr>
          <p:cNvSpPr txBox="1"/>
          <p:nvPr/>
        </p:nvSpPr>
        <p:spPr>
          <a:xfrm rot="20295107">
            <a:off x="5740637" y="5475117"/>
            <a:ext cx="85172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22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46" name="テキスト ボックス 145">
            <a:extLst>
              <a:ext uri="{FF2B5EF4-FFF2-40B4-BE49-F238E27FC236}">
                <a16:creationId xmlns:a16="http://schemas.microsoft.com/office/drawing/2014/main" id="{5C05B819-A803-BDA1-F741-BD21378A066B}"/>
              </a:ext>
            </a:extLst>
          </p:cNvPr>
          <p:cNvSpPr txBox="1"/>
          <p:nvPr/>
        </p:nvSpPr>
        <p:spPr>
          <a:xfrm rot="20045155">
            <a:off x="5826298" y="5443375"/>
            <a:ext cx="57411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日</a:t>
            </a:r>
          </a:p>
        </p:txBody>
      </p:sp>
      <p:sp>
        <p:nvSpPr>
          <p:cNvPr id="147" name="テキスト ボックス 146">
            <a:extLst>
              <a:ext uri="{FF2B5EF4-FFF2-40B4-BE49-F238E27FC236}">
                <a16:creationId xmlns:a16="http://schemas.microsoft.com/office/drawing/2014/main" id="{E240FC03-C713-7931-095D-25CF6C40032D}"/>
              </a:ext>
            </a:extLst>
          </p:cNvPr>
          <p:cNvSpPr txBox="1"/>
          <p:nvPr/>
        </p:nvSpPr>
        <p:spPr>
          <a:xfrm rot="1388511">
            <a:off x="5305961" y="5457066"/>
            <a:ext cx="148673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令和</a:t>
            </a:r>
          </a:p>
        </p:txBody>
      </p:sp>
      <p:sp>
        <p:nvSpPr>
          <p:cNvPr id="148" name="テキスト ボックス 147">
            <a:extLst>
              <a:ext uri="{FF2B5EF4-FFF2-40B4-BE49-F238E27FC236}">
                <a16:creationId xmlns:a16="http://schemas.microsoft.com/office/drawing/2014/main" id="{99849D32-5E50-0EAF-1F6E-BFCE9FE20052}"/>
              </a:ext>
            </a:extLst>
          </p:cNvPr>
          <p:cNvSpPr txBox="1"/>
          <p:nvPr/>
        </p:nvSpPr>
        <p:spPr>
          <a:xfrm rot="853835">
            <a:off x="3292934" y="5494735"/>
            <a:ext cx="66083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5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49" name="テキスト ボックス 148">
            <a:extLst>
              <a:ext uri="{FF2B5EF4-FFF2-40B4-BE49-F238E27FC236}">
                <a16:creationId xmlns:a16="http://schemas.microsoft.com/office/drawing/2014/main" id="{F3F478C0-FFCE-8D7F-C7CB-C3E7AB1B6C08}"/>
              </a:ext>
            </a:extLst>
          </p:cNvPr>
          <p:cNvSpPr txBox="1"/>
          <p:nvPr/>
        </p:nvSpPr>
        <p:spPr>
          <a:xfrm rot="381940">
            <a:off x="3352303" y="5506193"/>
            <a:ext cx="79608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年</a:t>
            </a:r>
          </a:p>
        </p:txBody>
      </p:sp>
      <p:sp>
        <p:nvSpPr>
          <p:cNvPr id="150" name="テキスト ボックス 149">
            <a:extLst>
              <a:ext uri="{FF2B5EF4-FFF2-40B4-BE49-F238E27FC236}">
                <a16:creationId xmlns:a16="http://schemas.microsoft.com/office/drawing/2014/main" id="{07F270E4-0300-4FC7-F374-89947CE68694}"/>
              </a:ext>
            </a:extLst>
          </p:cNvPr>
          <p:cNvSpPr txBox="1"/>
          <p:nvPr/>
        </p:nvSpPr>
        <p:spPr>
          <a:xfrm rot="21381070">
            <a:off x="3430048" y="5508349"/>
            <a:ext cx="86164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11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51" name="テキスト ボックス 150">
            <a:extLst>
              <a:ext uri="{FF2B5EF4-FFF2-40B4-BE49-F238E27FC236}">
                <a16:creationId xmlns:a16="http://schemas.microsoft.com/office/drawing/2014/main" id="{64629B79-19FA-03BF-8DA5-2707DF9EDD5A}"/>
              </a:ext>
            </a:extLst>
          </p:cNvPr>
          <p:cNvSpPr txBox="1"/>
          <p:nvPr/>
        </p:nvSpPr>
        <p:spPr>
          <a:xfrm rot="21017580">
            <a:off x="3528495" y="5495747"/>
            <a:ext cx="53869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月</a:t>
            </a:r>
          </a:p>
        </p:txBody>
      </p:sp>
      <p:sp>
        <p:nvSpPr>
          <p:cNvPr id="152" name="テキスト ボックス 151">
            <a:extLst>
              <a:ext uri="{FF2B5EF4-FFF2-40B4-BE49-F238E27FC236}">
                <a16:creationId xmlns:a16="http://schemas.microsoft.com/office/drawing/2014/main" id="{09228B41-58DA-97AB-38BB-061CC095435F}"/>
              </a:ext>
            </a:extLst>
          </p:cNvPr>
          <p:cNvSpPr txBox="1"/>
          <p:nvPr/>
        </p:nvSpPr>
        <p:spPr>
          <a:xfrm rot="20295107">
            <a:off x="3590609" y="5474458"/>
            <a:ext cx="85172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22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53" name="テキスト ボックス 152">
            <a:extLst>
              <a:ext uri="{FF2B5EF4-FFF2-40B4-BE49-F238E27FC236}">
                <a16:creationId xmlns:a16="http://schemas.microsoft.com/office/drawing/2014/main" id="{B048BCE9-B058-6B0D-0951-3F5A5B2801DB}"/>
              </a:ext>
            </a:extLst>
          </p:cNvPr>
          <p:cNvSpPr txBox="1"/>
          <p:nvPr/>
        </p:nvSpPr>
        <p:spPr>
          <a:xfrm rot="20045155">
            <a:off x="3676270" y="5442716"/>
            <a:ext cx="57411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日</a:t>
            </a:r>
          </a:p>
        </p:txBody>
      </p:sp>
      <p:sp>
        <p:nvSpPr>
          <p:cNvPr id="154" name="テキスト ボックス 153">
            <a:extLst>
              <a:ext uri="{FF2B5EF4-FFF2-40B4-BE49-F238E27FC236}">
                <a16:creationId xmlns:a16="http://schemas.microsoft.com/office/drawing/2014/main" id="{79635536-5616-A366-9BB6-8C50C789972F}"/>
              </a:ext>
            </a:extLst>
          </p:cNvPr>
          <p:cNvSpPr txBox="1"/>
          <p:nvPr/>
        </p:nvSpPr>
        <p:spPr>
          <a:xfrm rot="1388511">
            <a:off x="3155933" y="5456407"/>
            <a:ext cx="148673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令和</a:t>
            </a:r>
          </a:p>
        </p:txBody>
      </p:sp>
      <p:sp>
        <p:nvSpPr>
          <p:cNvPr id="155" name="テキスト ボックス 154">
            <a:extLst>
              <a:ext uri="{FF2B5EF4-FFF2-40B4-BE49-F238E27FC236}">
                <a16:creationId xmlns:a16="http://schemas.microsoft.com/office/drawing/2014/main" id="{84475726-AE30-0B85-28E3-769F52387C59}"/>
              </a:ext>
            </a:extLst>
          </p:cNvPr>
          <p:cNvSpPr txBox="1"/>
          <p:nvPr/>
        </p:nvSpPr>
        <p:spPr>
          <a:xfrm rot="853835">
            <a:off x="1147077" y="5498047"/>
            <a:ext cx="66083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5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56" name="テキスト ボックス 155">
            <a:extLst>
              <a:ext uri="{FF2B5EF4-FFF2-40B4-BE49-F238E27FC236}">
                <a16:creationId xmlns:a16="http://schemas.microsoft.com/office/drawing/2014/main" id="{F40BFAD2-9081-8A45-DB98-3DA7DF305DC1}"/>
              </a:ext>
            </a:extLst>
          </p:cNvPr>
          <p:cNvSpPr txBox="1"/>
          <p:nvPr/>
        </p:nvSpPr>
        <p:spPr>
          <a:xfrm rot="381940">
            <a:off x="1206446" y="5509505"/>
            <a:ext cx="79608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年</a:t>
            </a:r>
          </a:p>
        </p:txBody>
      </p:sp>
      <p:sp>
        <p:nvSpPr>
          <p:cNvPr id="157" name="テキスト ボックス 156">
            <a:extLst>
              <a:ext uri="{FF2B5EF4-FFF2-40B4-BE49-F238E27FC236}">
                <a16:creationId xmlns:a16="http://schemas.microsoft.com/office/drawing/2014/main" id="{E3CDFFD7-DC9E-19BF-9C0D-B6FD1ABF0EDE}"/>
              </a:ext>
            </a:extLst>
          </p:cNvPr>
          <p:cNvSpPr txBox="1"/>
          <p:nvPr/>
        </p:nvSpPr>
        <p:spPr>
          <a:xfrm rot="21381070">
            <a:off x="1284191" y="5511661"/>
            <a:ext cx="86164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11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58" name="テキスト ボックス 157">
            <a:extLst>
              <a:ext uri="{FF2B5EF4-FFF2-40B4-BE49-F238E27FC236}">
                <a16:creationId xmlns:a16="http://schemas.microsoft.com/office/drawing/2014/main" id="{AAC1BB34-205E-7624-F507-B2D6FB839B12}"/>
              </a:ext>
            </a:extLst>
          </p:cNvPr>
          <p:cNvSpPr txBox="1"/>
          <p:nvPr/>
        </p:nvSpPr>
        <p:spPr>
          <a:xfrm rot="21017580">
            <a:off x="1382638" y="5499059"/>
            <a:ext cx="53869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月</a:t>
            </a:r>
          </a:p>
        </p:txBody>
      </p:sp>
      <p:sp>
        <p:nvSpPr>
          <p:cNvPr id="159" name="テキスト ボックス 158">
            <a:extLst>
              <a:ext uri="{FF2B5EF4-FFF2-40B4-BE49-F238E27FC236}">
                <a16:creationId xmlns:a16="http://schemas.microsoft.com/office/drawing/2014/main" id="{4022BAE7-9D0A-092D-F096-BCC285BEC7FB}"/>
              </a:ext>
            </a:extLst>
          </p:cNvPr>
          <p:cNvSpPr txBox="1"/>
          <p:nvPr/>
        </p:nvSpPr>
        <p:spPr>
          <a:xfrm rot="20295107">
            <a:off x="1444752" y="5477770"/>
            <a:ext cx="85172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22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60" name="テキスト ボックス 159">
            <a:extLst>
              <a:ext uri="{FF2B5EF4-FFF2-40B4-BE49-F238E27FC236}">
                <a16:creationId xmlns:a16="http://schemas.microsoft.com/office/drawing/2014/main" id="{982CD660-C796-4537-797F-738AD6AA2A7D}"/>
              </a:ext>
            </a:extLst>
          </p:cNvPr>
          <p:cNvSpPr txBox="1"/>
          <p:nvPr/>
        </p:nvSpPr>
        <p:spPr>
          <a:xfrm rot="20045155">
            <a:off x="1530413" y="5446028"/>
            <a:ext cx="57411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日</a:t>
            </a:r>
          </a:p>
        </p:txBody>
      </p:sp>
      <p:sp>
        <p:nvSpPr>
          <p:cNvPr id="161" name="テキスト ボックス 160">
            <a:extLst>
              <a:ext uri="{FF2B5EF4-FFF2-40B4-BE49-F238E27FC236}">
                <a16:creationId xmlns:a16="http://schemas.microsoft.com/office/drawing/2014/main" id="{7C3C06F1-81C0-722A-CE4E-229B103357F9}"/>
              </a:ext>
            </a:extLst>
          </p:cNvPr>
          <p:cNvSpPr txBox="1"/>
          <p:nvPr/>
        </p:nvSpPr>
        <p:spPr>
          <a:xfrm rot="1388511">
            <a:off x="1010076" y="5459719"/>
            <a:ext cx="148673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令和</a:t>
            </a:r>
          </a:p>
        </p:txBody>
      </p:sp>
      <p:sp>
        <p:nvSpPr>
          <p:cNvPr id="162" name="テキスト ボックス 161">
            <a:extLst>
              <a:ext uri="{FF2B5EF4-FFF2-40B4-BE49-F238E27FC236}">
                <a16:creationId xmlns:a16="http://schemas.microsoft.com/office/drawing/2014/main" id="{767DAD31-F53A-7549-C270-020A6DF5DFA6}"/>
              </a:ext>
            </a:extLst>
          </p:cNvPr>
          <p:cNvSpPr txBox="1"/>
          <p:nvPr/>
        </p:nvSpPr>
        <p:spPr>
          <a:xfrm rot="853835">
            <a:off x="1150186" y="8417557"/>
            <a:ext cx="66083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5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63" name="テキスト ボックス 162">
            <a:extLst>
              <a:ext uri="{FF2B5EF4-FFF2-40B4-BE49-F238E27FC236}">
                <a16:creationId xmlns:a16="http://schemas.microsoft.com/office/drawing/2014/main" id="{DD2B971B-CA04-31EC-CE09-D2B536C05600}"/>
              </a:ext>
            </a:extLst>
          </p:cNvPr>
          <p:cNvSpPr txBox="1"/>
          <p:nvPr/>
        </p:nvSpPr>
        <p:spPr>
          <a:xfrm rot="381940">
            <a:off x="1209555" y="8429015"/>
            <a:ext cx="79608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年</a:t>
            </a:r>
          </a:p>
        </p:txBody>
      </p:sp>
      <p:sp>
        <p:nvSpPr>
          <p:cNvPr id="164" name="テキスト ボックス 163">
            <a:extLst>
              <a:ext uri="{FF2B5EF4-FFF2-40B4-BE49-F238E27FC236}">
                <a16:creationId xmlns:a16="http://schemas.microsoft.com/office/drawing/2014/main" id="{BB049514-C854-946C-F3AF-D507F9A0A670}"/>
              </a:ext>
            </a:extLst>
          </p:cNvPr>
          <p:cNvSpPr txBox="1"/>
          <p:nvPr/>
        </p:nvSpPr>
        <p:spPr>
          <a:xfrm rot="21381070">
            <a:off x="1287300" y="8431171"/>
            <a:ext cx="86164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11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65" name="テキスト ボックス 164">
            <a:extLst>
              <a:ext uri="{FF2B5EF4-FFF2-40B4-BE49-F238E27FC236}">
                <a16:creationId xmlns:a16="http://schemas.microsoft.com/office/drawing/2014/main" id="{33001B63-E8C1-DBA8-8C05-69123C5D9D74}"/>
              </a:ext>
            </a:extLst>
          </p:cNvPr>
          <p:cNvSpPr txBox="1"/>
          <p:nvPr/>
        </p:nvSpPr>
        <p:spPr>
          <a:xfrm rot="21017580">
            <a:off x="1385747" y="8418569"/>
            <a:ext cx="53869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月</a:t>
            </a:r>
          </a:p>
        </p:txBody>
      </p:sp>
      <p:sp>
        <p:nvSpPr>
          <p:cNvPr id="166" name="テキスト ボックス 165">
            <a:extLst>
              <a:ext uri="{FF2B5EF4-FFF2-40B4-BE49-F238E27FC236}">
                <a16:creationId xmlns:a16="http://schemas.microsoft.com/office/drawing/2014/main" id="{25F47A60-7DA4-8A50-7630-C3BA0B156A48}"/>
              </a:ext>
            </a:extLst>
          </p:cNvPr>
          <p:cNvSpPr txBox="1"/>
          <p:nvPr/>
        </p:nvSpPr>
        <p:spPr>
          <a:xfrm rot="20295107">
            <a:off x="1447861" y="8397280"/>
            <a:ext cx="85172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22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67" name="テキスト ボックス 166">
            <a:extLst>
              <a:ext uri="{FF2B5EF4-FFF2-40B4-BE49-F238E27FC236}">
                <a16:creationId xmlns:a16="http://schemas.microsoft.com/office/drawing/2014/main" id="{41998B61-CB90-CB71-5CA3-194CDED57B07}"/>
              </a:ext>
            </a:extLst>
          </p:cNvPr>
          <p:cNvSpPr txBox="1"/>
          <p:nvPr/>
        </p:nvSpPr>
        <p:spPr>
          <a:xfrm rot="20045155">
            <a:off x="1533522" y="8365538"/>
            <a:ext cx="57411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日</a:t>
            </a:r>
          </a:p>
        </p:txBody>
      </p:sp>
      <p:sp>
        <p:nvSpPr>
          <p:cNvPr id="168" name="テキスト ボックス 167">
            <a:extLst>
              <a:ext uri="{FF2B5EF4-FFF2-40B4-BE49-F238E27FC236}">
                <a16:creationId xmlns:a16="http://schemas.microsoft.com/office/drawing/2014/main" id="{897EA2A0-2165-DDD2-72BA-3B36ECAC5C60}"/>
              </a:ext>
            </a:extLst>
          </p:cNvPr>
          <p:cNvSpPr txBox="1"/>
          <p:nvPr/>
        </p:nvSpPr>
        <p:spPr>
          <a:xfrm rot="1388511">
            <a:off x="1013185" y="8379229"/>
            <a:ext cx="148673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令和</a:t>
            </a:r>
          </a:p>
        </p:txBody>
      </p:sp>
      <p:sp>
        <p:nvSpPr>
          <p:cNvPr id="176" name="テキスト ボックス 175">
            <a:extLst>
              <a:ext uri="{FF2B5EF4-FFF2-40B4-BE49-F238E27FC236}">
                <a16:creationId xmlns:a16="http://schemas.microsoft.com/office/drawing/2014/main" id="{83AE0D6A-90C1-3EE7-A013-5555059025F5}"/>
              </a:ext>
            </a:extLst>
          </p:cNvPr>
          <p:cNvSpPr txBox="1"/>
          <p:nvPr/>
        </p:nvSpPr>
        <p:spPr>
          <a:xfrm rot="853835">
            <a:off x="3292934" y="8417558"/>
            <a:ext cx="66083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5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77" name="テキスト ボックス 176">
            <a:extLst>
              <a:ext uri="{FF2B5EF4-FFF2-40B4-BE49-F238E27FC236}">
                <a16:creationId xmlns:a16="http://schemas.microsoft.com/office/drawing/2014/main" id="{4A6661B8-32EE-1215-7549-90D8F843DFEE}"/>
              </a:ext>
            </a:extLst>
          </p:cNvPr>
          <p:cNvSpPr txBox="1"/>
          <p:nvPr/>
        </p:nvSpPr>
        <p:spPr>
          <a:xfrm rot="381940">
            <a:off x="3352303" y="8429016"/>
            <a:ext cx="79608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年</a:t>
            </a:r>
          </a:p>
        </p:txBody>
      </p:sp>
      <p:sp>
        <p:nvSpPr>
          <p:cNvPr id="178" name="テキスト ボックス 177">
            <a:extLst>
              <a:ext uri="{FF2B5EF4-FFF2-40B4-BE49-F238E27FC236}">
                <a16:creationId xmlns:a16="http://schemas.microsoft.com/office/drawing/2014/main" id="{C535E762-016A-0B8C-908A-8992408D55BE}"/>
              </a:ext>
            </a:extLst>
          </p:cNvPr>
          <p:cNvSpPr txBox="1"/>
          <p:nvPr/>
        </p:nvSpPr>
        <p:spPr>
          <a:xfrm rot="21381070">
            <a:off x="3430048" y="8431172"/>
            <a:ext cx="86164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11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79" name="テキスト ボックス 178">
            <a:extLst>
              <a:ext uri="{FF2B5EF4-FFF2-40B4-BE49-F238E27FC236}">
                <a16:creationId xmlns:a16="http://schemas.microsoft.com/office/drawing/2014/main" id="{B0710271-418F-D29E-171A-D8A5B6590150}"/>
              </a:ext>
            </a:extLst>
          </p:cNvPr>
          <p:cNvSpPr txBox="1"/>
          <p:nvPr/>
        </p:nvSpPr>
        <p:spPr>
          <a:xfrm rot="21017580">
            <a:off x="3528495" y="8418570"/>
            <a:ext cx="53869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月</a:t>
            </a:r>
          </a:p>
        </p:txBody>
      </p:sp>
      <p:sp>
        <p:nvSpPr>
          <p:cNvPr id="180" name="テキスト ボックス 179">
            <a:extLst>
              <a:ext uri="{FF2B5EF4-FFF2-40B4-BE49-F238E27FC236}">
                <a16:creationId xmlns:a16="http://schemas.microsoft.com/office/drawing/2014/main" id="{5DC73636-8A42-D2EB-08FB-0B993159A6CA}"/>
              </a:ext>
            </a:extLst>
          </p:cNvPr>
          <p:cNvSpPr txBox="1"/>
          <p:nvPr/>
        </p:nvSpPr>
        <p:spPr>
          <a:xfrm rot="20295107">
            <a:off x="3590609" y="8397281"/>
            <a:ext cx="85172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22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81" name="テキスト ボックス 180">
            <a:extLst>
              <a:ext uri="{FF2B5EF4-FFF2-40B4-BE49-F238E27FC236}">
                <a16:creationId xmlns:a16="http://schemas.microsoft.com/office/drawing/2014/main" id="{E63F195F-B7C5-2C86-773A-DC024585D64C}"/>
              </a:ext>
            </a:extLst>
          </p:cNvPr>
          <p:cNvSpPr txBox="1"/>
          <p:nvPr/>
        </p:nvSpPr>
        <p:spPr>
          <a:xfrm rot="20045155">
            <a:off x="3676270" y="8365539"/>
            <a:ext cx="57411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日</a:t>
            </a:r>
          </a:p>
        </p:txBody>
      </p:sp>
      <p:sp>
        <p:nvSpPr>
          <p:cNvPr id="182" name="テキスト ボックス 181">
            <a:extLst>
              <a:ext uri="{FF2B5EF4-FFF2-40B4-BE49-F238E27FC236}">
                <a16:creationId xmlns:a16="http://schemas.microsoft.com/office/drawing/2014/main" id="{5FE787F8-1FF3-95BD-33B6-DAE9140FD45B}"/>
              </a:ext>
            </a:extLst>
          </p:cNvPr>
          <p:cNvSpPr txBox="1"/>
          <p:nvPr/>
        </p:nvSpPr>
        <p:spPr>
          <a:xfrm rot="1388511">
            <a:off x="3155933" y="8379230"/>
            <a:ext cx="148673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令和</a:t>
            </a:r>
          </a:p>
        </p:txBody>
      </p:sp>
      <p:sp>
        <p:nvSpPr>
          <p:cNvPr id="190" name="テキスト ボックス 189">
            <a:extLst>
              <a:ext uri="{FF2B5EF4-FFF2-40B4-BE49-F238E27FC236}">
                <a16:creationId xmlns:a16="http://schemas.microsoft.com/office/drawing/2014/main" id="{6AD9A74E-BF8F-6DBA-CB64-055B4004EF06}"/>
              </a:ext>
            </a:extLst>
          </p:cNvPr>
          <p:cNvSpPr txBox="1"/>
          <p:nvPr/>
        </p:nvSpPr>
        <p:spPr>
          <a:xfrm rot="853835">
            <a:off x="5442961" y="8416224"/>
            <a:ext cx="66083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5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91" name="テキスト ボックス 190">
            <a:extLst>
              <a:ext uri="{FF2B5EF4-FFF2-40B4-BE49-F238E27FC236}">
                <a16:creationId xmlns:a16="http://schemas.microsoft.com/office/drawing/2014/main" id="{A52EEF9C-16C0-D1FC-8936-4E957C1B08C4}"/>
              </a:ext>
            </a:extLst>
          </p:cNvPr>
          <p:cNvSpPr txBox="1"/>
          <p:nvPr/>
        </p:nvSpPr>
        <p:spPr>
          <a:xfrm rot="381940">
            <a:off x="5502330" y="8427682"/>
            <a:ext cx="79608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年</a:t>
            </a:r>
          </a:p>
        </p:txBody>
      </p:sp>
      <p:sp>
        <p:nvSpPr>
          <p:cNvPr id="192" name="テキスト ボックス 191">
            <a:extLst>
              <a:ext uri="{FF2B5EF4-FFF2-40B4-BE49-F238E27FC236}">
                <a16:creationId xmlns:a16="http://schemas.microsoft.com/office/drawing/2014/main" id="{63CC8673-23D3-DF03-D7D2-E19BF10D8C4D}"/>
              </a:ext>
            </a:extLst>
          </p:cNvPr>
          <p:cNvSpPr txBox="1"/>
          <p:nvPr/>
        </p:nvSpPr>
        <p:spPr>
          <a:xfrm rot="21381070">
            <a:off x="5580075" y="8429838"/>
            <a:ext cx="86164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11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93" name="テキスト ボックス 192">
            <a:extLst>
              <a:ext uri="{FF2B5EF4-FFF2-40B4-BE49-F238E27FC236}">
                <a16:creationId xmlns:a16="http://schemas.microsoft.com/office/drawing/2014/main" id="{FDBCA140-9DFE-ADA6-95FF-7019A9945BFD}"/>
              </a:ext>
            </a:extLst>
          </p:cNvPr>
          <p:cNvSpPr txBox="1"/>
          <p:nvPr/>
        </p:nvSpPr>
        <p:spPr>
          <a:xfrm rot="21017580">
            <a:off x="5678522" y="8417236"/>
            <a:ext cx="53869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月</a:t>
            </a:r>
          </a:p>
        </p:txBody>
      </p:sp>
      <p:sp>
        <p:nvSpPr>
          <p:cNvPr id="194" name="テキスト ボックス 193">
            <a:extLst>
              <a:ext uri="{FF2B5EF4-FFF2-40B4-BE49-F238E27FC236}">
                <a16:creationId xmlns:a16="http://schemas.microsoft.com/office/drawing/2014/main" id="{600A8B29-ADD4-1216-77ED-14C1188B3FF6}"/>
              </a:ext>
            </a:extLst>
          </p:cNvPr>
          <p:cNvSpPr txBox="1"/>
          <p:nvPr/>
        </p:nvSpPr>
        <p:spPr>
          <a:xfrm rot="20295107">
            <a:off x="5740636" y="8395947"/>
            <a:ext cx="85172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en-US" altLang="ja-JP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22</a:t>
            </a:r>
            <a:endParaRPr kumimoji="1" lang="ja-JP" altLang="en-US" sz="550" dirty="0">
              <a:solidFill>
                <a:srgbClr val="E83C22"/>
              </a:solidFill>
              <a:latin typeface="Kaisei Opti" pitchFamily="2" charset="-128"/>
              <a:ea typeface="Kaisei Opti" pitchFamily="2" charset="-128"/>
            </a:endParaRPr>
          </a:p>
        </p:txBody>
      </p:sp>
      <p:sp>
        <p:nvSpPr>
          <p:cNvPr id="195" name="テキスト ボックス 194">
            <a:extLst>
              <a:ext uri="{FF2B5EF4-FFF2-40B4-BE49-F238E27FC236}">
                <a16:creationId xmlns:a16="http://schemas.microsoft.com/office/drawing/2014/main" id="{251E8174-AB21-2FCA-CF78-518D5ED4CFA3}"/>
              </a:ext>
            </a:extLst>
          </p:cNvPr>
          <p:cNvSpPr txBox="1"/>
          <p:nvPr/>
        </p:nvSpPr>
        <p:spPr>
          <a:xfrm rot="20045155">
            <a:off x="5826297" y="8364205"/>
            <a:ext cx="57411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日</a:t>
            </a:r>
          </a:p>
        </p:txBody>
      </p:sp>
      <p:sp>
        <p:nvSpPr>
          <p:cNvPr id="196" name="テキスト ボックス 195">
            <a:extLst>
              <a:ext uri="{FF2B5EF4-FFF2-40B4-BE49-F238E27FC236}">
                <a16:creationId xmlns:a16="http://schemas.microsoft.com/office/drawing/2014/main" id="{016A9317-9624-D439-166F-F969C1F218A9}"/>
              </a:ext>
            </a:extLst>
          </p:cNvPr>
          <p:cNvSpPr txBox="1"/>
          <p:nvPr/>
        </p:nvSpPr>
        <p:spPr>
          <a:xfrm rot="1388511">
            <a:off x="5305960" y="8377896"/>
            <a:ext cx="148673" cy="846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sz="550" dirty="0">
                <a:solidFill>
                  <a:srgbClr val="E83C22"/>
                </a:solidFill>
                <a:latin typeface="Kaisei Opti" pitchFamily="2" charset="-128"/>
                <a:ea typeface="Kaisei Opti" pitchFamily="2" charset="-128"/>
              </a:rPr>
              <a:t>令和</a:t>
            </a:r>
          </a:p>
        </p:txBody>
      </p:sp>
    </p:spTree>
    <p:extLst>
      <p:ext uri="{BB962C8B-B14F-4D97-AF65-F5344CB8AC3E}">
        <p14:creationId xmlns:p14="http://schemas.microsoft.com/office/powerpoint/2010/main" val="2059050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</TotalTime>
  <Words>90</Words>
  <Application>Microsoft Office PowerPoint</Application>
  <PresentationFormat>A4 210 x 297 mm</PresentationFormat>
  <Paragraphs>81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Kaisei Opti</vt:lpstr>
      <vt:lpstr>Kaisei Opti Medium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norina_sasabe</dc:creator>
  <cp:lastModifiedBy>norina_sasabe</cp:lastModifiedBy>
  <cp:revision>6</cp:revision>
  <dcterms:created xsi:type="dcterms:W3CDTF">2022-06-22T02:51:16Z</dcterms:created>
  <dcterms:modified xsi:type="dcterms:W3CDTF">2022-07-01T06:14:23Z</dcterms:modified>
</cp:coreProperties>
</file>