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9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0" d="100"/>
          <a:sy n="200" d="100"/>
        </p:scale>
        <p:origin x="-1046" y="-75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72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48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96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68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2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63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25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05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773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8912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89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D1B06-1AE1-404C-9D10-3B9EAB48F66C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D11BE-6591-4697-A109-AFFA263E76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604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21973BD-5239-4017-CD73-5B65AA2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9F4E6C1-889A-8932-8D02-C916B095872D}"/>
              </a:ext>
            </a:extLst>
          </p:cNvPr>
          <p:cNvSpPr txBox="1"/>
          <p:nvPr/>
        </p:nvSpPr>
        <p:spPr>
          <a:xfrm>
            <a:off x="2299771" y="119501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07A52B4-6E0F-EB4A-05A3-FEBDEF3401E2}"/>
              </a:ext>
            </a:extLst>
          </p:cNvPr>
          <p:cNvSpPr txBox="1"/>
          <p:nvPr/>
        </p:nvSpPr>
        <p:spPr>
          <a:xfrm>
            <a:off x="1568254" y="119114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6DB7C90-170A-62F0-E100-65EBEC5EB94E}"/>
              </a:ext>
            </a:extLst>
          </p:cNvPr>
          <p:cNvSpPr txBox="1"/>
          <p:nvPr/>
        </p:nvSpPr>
        <p:spPr>
          <a:xfrm>
            <a:off x="5092501" y="119114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E0A63D7-2FF5-6FED-86D9-C22720C227E3}"/>
              </a:ext>
            </a:extLst>
          </p:cNvPr>
          <p:cNvSpPr txBox="1"/>
          <p:nvPr/>
        </p:nvSpPr>
        <p:spPr>
          <a:xfrm>
            <a:off x="4360984" y="118727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63BA510-791D-65E5-3E35-829F6A1279B2}"/>
              </a:ext>
            </a:extLst>
          </p:cNvPr>
          <p:cNvSpPr txBox="1"/>
          <p:nvPr/>
        </p:nvSpPr>
        <p:spPr>
          <a:xfrm>
            <a:off x="5092501" y="353810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CFB3450-757C-067B-184C-054F7680E4BD}"/>
              </a:ext>
            </a:extLst>
          </p:cNvPr>
          <p:cNvSpPr txBox="1"/>
          <p:nvPr/>
        </p:nvSpPr>
        <p:spPr>
          <a:xfrm>
            <a:off x="4360984" y="353423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236BD26-1777-9B94-0B7E-076B4FCEA9BB}"/>
              </a:ext>
            </a:extLst>
          </p:cNvPr>
          <p:cNvSpPr txBox="1"/>
          <p:nvPr/>
        </p:nvSpPr>
        <p:spPr>
          <a:xfrm>
            <a:off x="2299771" y="353810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F142645-E87C-D5AC-973D-C351B32F8C70}"/>
              </a:ext>
            </a:extLst>
          </p:cNvPr>
          <p:cNvSpPr txBox="1"/>
          <p:nvPr/>
        </p:nvSpPr>
        <p:spPr>
          <a:xfrm>
            <a:off x="1568254" y="353423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5DFA1AD-1460-D9D9-7F96-EB89BF6D3F63}"/>
              </a:ext>
            </a:extLst>
          </p:cNvPr>
          <p:cNvSpPr txBox="1"/>
          <p:nvPr/>
        </p:nvSpPr>
        <p:spPr>
          <a:xfrm>
            <a:off x="2299771" y="588119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23C93C7-9AC0-50CC-81DE-88809306AD49}"/>
              </a:ext>
            </a:extLst>
          </p:cNvPr>
          <p:cNvSpPr txBox="1"/>
          <p:nvPr/>
        </p:nvSpPr>
        <p:spPr>
          <a:xfrm>
            <a:off x="1568254" y="587732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BE31686-FF05-1B59-1E25-EB37AE3127CF}"/>
              </a:ext>
            </a:extLst>
          </p:cNvPr>
          <p:cNvSpPr txBox="1"/>
          <p:nvPr/>
        </p:nvSpPr>
        <p:spPr>
          <a:xfrm>
            <a:off x="5092501" y="587732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8B2B546-37F0-E841-DC28-AB1A14F76432}"/>
              </a:ext>
            </a:extLst>
          </p:cNvPr>
          <p:cNvSpPr txBox="1"/>
          <p:nvPr/>
        </p:nvSpPr>
        <p:spPr>
          <a:xfrm>
            <a:off x="4360984" y="587345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D11AAAF-383D-1B47-18C4-78124773B9C5}"/>
              </a:ext>
            </a:extLst>
          </p:cNvPr>
          <p:cNvSpPr txBox="1"/>
          <p:nvPr/>
        </p:nvSpPr>
        <p:spPr>
          <a:xfrm>
            <a:off x="5092501" y="821654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3433D57-65CD-EB74-76BA-3B147B5ED375}"/>
              </a:ext>
            </a:extLst>
          </p:cNvPr>
          <p:cNvSpPr txBox="1"/>
          <p:nvPr/>
        </p:nvSpPr>
        <p:spPr>
          <a:xfrm>
            <a:off x="4360984" y="821267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43E96FB1-2095-70BC-0CB1-767D13CD046C}"/>
              </a:ext>
            </a:extLst>
          </p:cNvPr>
          <p:cNvSpPr txBox="1"/>
          <p:nvPr/>
        </p:nvSpPr>
        <p:spPr>
          <a:xfrm>
            <a:off x="2299771" y="822428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D3A985C-061C-B24C-5961-641B8766A8BA}"/>
              </a:ext>
            </a:extLst>
          </p:cNvPr>
          <p:cNvSpPr txBox="1"/>
          <p:nvPr/>
        </p:nvSpPr>
        <p:spPr>
          <a:xfrm>
            <a:off x="1568254" y="822041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</p:spTree>
    <p:extLst>
      <p:ext uri="{BB962C8B-B14F-4D97-AF65-F5344CB8AC3E}">
        <p14:creationId xmlns:p14="http://schemas.microsoft.com/office/powerpoint/2010/main" val="1444173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24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Kaisei Opti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3</cp:revision>
  <dcterms:created xsi:type="dcterms:W3CDTF">2022-06-22T01:42:18Z</dcterms:created>
  <dcterms:modified xsi:type="dcterms:W3CDTF">2022-06-22T03:55:24Z</dcterms:modified>
</cp:coreProperties>
</file>