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-2323" y="-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66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86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93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916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173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78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93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07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075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21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147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03EA8-E7C0-4BC6-88E9-6AA06099BAF9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F90ED-3D45-492C-A121-A3DCE5D3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07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663AA227-5D83-12F5-2924-55E1D8482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913651-1D53-5AF6-8A13-868EEEE9B2A7}"/>
              </a:ext>
            </a:extLst>
          </p:cNvPr>
          <p:cNvSpPr txBox="1"/>
          <p:nvPr/>
        </p:nvSpPr>
        <p:spPr>
          <a:xfrm rot="5400000">
            <a:off x="1010841" y="151683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DDB6CCA-4D03-E649-0885-9ED79253F465}"/>
              </a:ext>
            </a:extLst>
          </p:cNvPr>
          <p:cNvSpPr txBox="1"/>
          <p:nvPr/>
        </p:nvSpPr>
        <p:spPr>
          <a:xfrm rot="5400000">
            <a:off x="1010840" y="194355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E88D8FF-C84E-06CC-41AB-49EE5AA200E7}"/>
              </a:ext>
            </a:extLst>
          </p:cNvPr>
          <p:cNvSpPr txBox="1"/>
          <p:nvPr/>
        </p:nvSpPr>
        <p:spPr>
          <a:xfrm rot="5400000">
            <a:off x="642652" y="1836416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5910F2D-65BA-A33D-A087-A2D718076B69}"/>
              </a:ext>
            </a:extLst>
          </p:cNvPr>
          <p:cNvSpPr txBox="1"/>
          <p:nvPr/>
        </p:nvSpPr>
        <p:spPr>
          <a:xfrm rot="5400000">
            <a:off x="2489121" y="1516837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E3E5463-C347-78A5-FA9A-6515B84DB8BF}"/>
              </a:ext>
            </a:extLst>
          </p:cNvPr>
          <p:cNvSpPr txBox="1"/>
          <p:nvPr/>
        </p:nvSpPr>
        <p:spPr>
          <a:xfrm rot="5400000">
            <a:off x="2489120" y="1943557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1F7A39B-AA96-0BDB-7DBE-22574101FA3F}"/>
              </a:ext>
            </a:extLst>
          </p:cNvPr>
          <p:cNvSpPr txBox="1"/>
          <p:nvPr/>
        </p:nvSpPr>
        <p:spPr>
          <a:xfrm rot="5400000">
            <a:off x="2120932" y="1836416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B615ADB-2AE1-179A-93A3-320492D1E9A7}"/>
              </a:ext>
            </a:extLst>
          </p:cNvPr>
          <p:cNvSpPr txBox="1"/>
          <p:nvPr/>
        </p:nvSpPr>
        <p:spPr>
          <a:xfrm rot="5400000">
            <a:off x="3963056" y="151683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2ECC00A-BE67-B000-857F-61E1065A25B1}"/>
              </a:ext>
            </a:extLst>
          </p:cNvPr>
          <p:cNvSpPr txBox="1"/>
          <p:nvPr/>
        </p:nvSpPr>
        <p:spPr>
          <a:xfrm rot="5400000">
            <a:off x="3963055" y="194355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24C98FD-1C36-0742-D4BC-76F6B936F814}"/>
              </a:ext>
            </a:extLst>
          </p:cNvPr>
          <p:cNvSpPr txBox="1"/>
          <p:nvPr/>
        </p:nvSpPr>
        <p:spPr>
          <a:xfrm rot="5400000">
            <a:off x="3594867" y="1836415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D9696D7-C1B9-68B3-A27A-14FBDCE404A6}"/>
              </a:ext>
            </a:extLst>
          </p:cNvPr>
          <p:cNvSpPr txBox="1"/>
          <p:nvPr/>
        </p:nvSpPr>
        <p:spPr>
          <a:xfrm rot="5400000">
            <a:off x="5439731" y="1516837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EB07F49-1C7B-2C3E-EA03-74B8B3C10509}"/>
              </a:ext>
            </a:extLst>
          </p:cNvPr>
          <p:cNvSpPr txBox="1"/>
          <p:nvPr/>
        </p:nvSpPr>
        <p:spPr>
          <a:xfrm rot="5400000">
            <a:off x="5439730" y="1943557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4A7D034-92D8-0B86-12A1-88D76216FA18}"/>
              </a:ext>
            </a:extLst>
          </p:cNvPr>
          <p:cNvSpPr txBox="1"/>
          <p:nvPr/>
        </p:nvSpPr>
        <p:spPr>
          <a:xfrm rot="5400000">
            <a:off x="5071542" y="1836416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02447BC-EF6B-3AFA-7EF4-1215EE33AD51}"/>
              </a:ext>
            </a:extLst>
          </p:cNvPr>
          <p:cNvSpPr txBox="1"/>
          <p:nvPr/>
        </p:nvSpPr>
        <p:spPr>
          <a:xfrm rot="5400000">
            <a:off x="5439730" y="599717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7324F8-0698-4E31-AD61-76370EFC2BBB}"/>
              </a:ext>
            </a:extLst>
          </p:cNvPr>
          <p:cNvSpPr txBox="1"/>
          <p:nvPr/>
        </p:nvSpPr>
        <p:spPr>
          <a:xfrm rot="5400000">
            <a:off x="5439729" y="642389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9FFA288-F077-F4F9-3E5C-986EA71B040B}"/>
              </a:ext>
            </a:extLst>
          </p:cNvPr>
          <p:cNvSpPr txBox="1"/>
          <p:nvPr/>
        </p:nvSpPr>
        <p:spPr>
          <a:xfrm rot="5400000">
            <a:off x="5071541" y="6316755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1C160F1-27F3-C791-0DEE-E01C19E49335}"/>
              </a:ext>
            </a:extLst>
          </p:cNvPr>
          <p:cNvSpPr txBox="1"/>
          <p:nvPr/>
        </p:nvSpPr>
        <p:spPr>
          <a:xfrm rot="5400000">
            <a:off x="3963057" y="599717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6972EFD-357C-4658-B9D8-B690932C770B}"/>
              </a:ext>
            </a:extLst>
          </p:cNvPr>
          <p:cNvSpPr txBox="1"/>
          <p:nvPr/>
        </p:nvSpPr>
        <p:spPr>
          <a:xfrm rot="5400000">
            <a:off x="3963056" y="642389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14ECEA9-56F6-335D-01CF-E24498422CEA}"/>
              </a:ext>
            </a:extLst>
          </p:cNvPr>
          <p:cNvSpPr txBox="1"/>
          <p:nvPr/>
        </p:nvSpPr>
        <p:spPr>
          <a:xfrm rot="5400000">
            <a:off x="3594868" y="6316755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9C6E182-9502-BC15-BCD7-E063EC1C82D2}"/>
              </a:ext>
            </a:extLst>
          </p:cNvPr>
          <p:cNvSpPr txBox="1"/>
          <p:nvPr/>
        </p:nvSpPr>
        <p:spPr>
          <a:xfrm rot="5400000">
            <a:off x="2486384" y="5997177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6DB759A-296B-87C4-59BE-D77300400050}"/>
              </a:ext>
            </a:extLst>
          </p:cNvPr>
          <p:cNvSpPr txBox="1"/>
          <p:nvPr/>
        </p:nvSpPr>
        <p:spPr>
          <a:xfrm rot="5400000">
            <a:off x="2486383" y="6423897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19B73CC-98ED-7140-BDD2-9C1516DC0493}"/>
              </a:ext>
            </a:extLst>
          </p:cNvPr>
          <p:cNvSpPr txBox="1"/>
          <p:nvPr/>
        </p:nvSpPr>
        <p:spPr>
          <a:xfrm rot="5400000">
            <a:off x="2118195" y="6316756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462F99B-8936-4AE1-A909-7BB244DDD84D}"/>
              </a:ext>
            </a:extLst>
          </p:cNvPr>
          <p:cNvSpPr txBox="1"/>
          <p:nvPr/>
        </p:nvSpPr>
        <p:spPr>
          <a:xfrm rot="5400000">
            <a:off x="1010842" y="599717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Kenta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45C944B-ACDE-0A50-162E-7A16E4AC013C}"/>
              </a:ext>
            </a:extLst>
          </p:cNvPr>
          <p:cNvSpPr txBox="1"/>
          <p:nvPr/>
        </p:nvSpPr>
        <p:spPr>
          <a:xfrm rot="5400000">
            <a:off x="1010841" y="6423896"/>
            <a:ext cx="487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Bad Script" panose="02000000000000000000" pitchFamily="2" charset="0"/>
              </a:rPr>
              <a:t>Yuri</a:t>
            </a:r>
            <a:endParaRPr kumimoji="1" lang="ja-JP" altLang="en-US" sz="1000" dirty="0">
              <a:latin typeface="Bad Script" panose="02000000000000000000" pitchFamily="2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81FDA10-385F-E3E5-CFD6-75D63D871416}"/>
              </a:ext>
            </a:extLst>
          </p:cNvPr>
          <p:cNvSpPr txBox="1"/>
          <p:nvPr/>
        </p:nvSpPr>
        <p:spPr>
          <a:xfrm rot="5400000">
            <a:off x="642653" y="6316755"/>
            <a:ext cx="97783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600" dirty="0">
              <a:latin typeface="Rubik" pitchFamily="2" charset="-79"/>
              <a:cs typeface="Rubik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17951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56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Bad Script</vt:lpstr>
      <vt:lpstr>Calibri</vt:lpstr>
      <vt:lpstr>Calibri Light</vt:lpstr>
      <vt:lpstr>Rubik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2</cp:revision>
  <dcterms:created xsi:type="dcterms:W3CDTF">2022-06-21T11:11:58Z</dcterms:created>
  <dcterms:modified xsi:type="dcterms:W3CDTF">2022-06-22T06:12:53Z</dcterms:modified>
</cp:coreProperties>
</file>