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157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68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26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5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53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14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40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91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84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034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2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5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5D1EA-36FF-4028-9CAC-8D73D8A45841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4773E-7236-445A-94AD-F96AC8ED4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54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D94BD07-FBAF-AC7E-BE86-8362515B6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EBA949D-6867-031C-D3AC-AF9BBFBCD397}"/>
              </a:ext>
            </a:extLst>
          </p:cNvPr>
          <p:cNvSpPr txBox="1"/>
          <p:nvPr/>
        </p:nvSpPr>
        <p:spPr>
          <a:xfrm>
            <a:off x="808990" y="247942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48D6CD-9D43-14C8-799C-63090521801A}"/>
              </a:ext>
            </a:extLst>
          </p:cNvPr>
          <p:cNvSpPr txBox="1"/>
          <p:nvPr/>
        </p:nvSpPr>
        <p:spPr>
          <a:xfrm>
            <a:off x="1323340" y="247942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89194D3-D6E3-2777-56C2-8800ABABAEFA}"/>
              </a:ext>
            </a:extLst>
          </p:cNvPr>
          <p:cNvSpPr txBox="1"/>
          <p:nvPr/>
        </p:nvSpPr>
        <p:spPr>
          <a:xfrm>
            <a:off x="854202" y="274103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A4FFA86-549F-0076-2111-5A3EA3706A8F}"/>
              </a:ext>
            </a:extLst>
          </p:cNvPr>
          <p:cNvSpPr txBox="1"/>
          <p:nvPr/>
        </p:nvSpPr>
        <p:spPr>
          <a:xfrm>
            <a:off x="2966720" y="2477282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D8366CB-B21F-7605-17DA-7EA2ED857C2D}"/>
              </a:ext>
            </a:extLst>
          </p:cNvPr>
          <p:cNvSpPr txBox="1"/>
          <p:nvPr/>
        </p:nvSpPr>
        <p:spPr>
          <a:xfrm>
            <a:off x="3481070" y="2477282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5151434-9E31-E7FB-F013-DA247A7F2090}"/>
              </a:ext>
            </a:extLst>
          </p:cNvPr>
          <p:cNvSpPr txBox="1"/>
          <p:nvPr/>
        </p:nvSpPr>
        <p:spPr>
          <a:xfrm>
            <a:off x="3011932" y="2738892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136A1DE-DA50-85A1-421A-1E5146404601}"/>
              </a:ext>
            </a:extLst>
          </p:cNvPr>
          <p:cNvSpPr txBox="1"/>
          <p:nvPr/>
        </p:nvSpPr>
        <p:spPr>
          <a:xfrm>
            <a:off x="5106670" y="2477282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B8A1253-A943-F09F-3531-F3F24C8E7A4E}"/>
              </a:ext>
            </a:extLst>
          </p:cNvPr>
          <p:cNvSpPr txBox="1"/>
          <p:nvPr/>
        </p:nvSpPr>
        <p:spPr>
          <a:xfrm>
            <a:off x="5621020" y="2477282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6DC0730-0DB5-FFC1-0055-A85DD39CB727}"/>
              </a:ext>
            </a:extLst>
          </p:cNvPr>
          <p:cNvSpPr txBox="1"/>
          <p:nvPr/>
        </p:nvSpPr>
        <p:spPr>
          <a:xfrm>
            <a:off x="5151882" y="2738892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48A891A-EE6D-6A6A-583A-9BDF7E42F0D9}"/>
              </a:ext>
            </a:extLst>
          </p:cNvPr>
          <p:cNvSpPr txBox="1"/>
          <p:nvPr/>
        </p:nvSpPr>
        <p:spPr>
          <a:xfrm>
            <a:off x="510667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3057670-C35B-EC9B-F4EC-59C7918BE115}"/>
              </a:ext>
            </a:extLst>
          </p:cNvPr>
          <p:cNvSpPr txBox="1"/>
          <p:nvPr/>
        </p:nvSpPr>
        <p:spPr>
          <a:xfrm>
            <a:off x="562102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F4E2B4C-B910-C738-B83C-A49276D6181D}"/>
              </a:ext>
            </a:extLst>
          </p:cNvPr>
          <p:cNvSpPr txBox="1"/>
          <p:nvPr/>
        </p:nvSpPr>
        <p:spPr>
          <a:xfrm>
            <a:off x="5151882" y="566172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D6003A2-1FEC-9CB9-5934-5C4FD8896991}"/>
              </a:ext>
            </a:extLst>
          </p:cNvPr>
          <p:cNvSpPr txBox="1"/>
          <p:nvPr/>
        </p:nvSpPr>
        <p:spPr>
          <a:xfrm>
            <a:off x="296672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C609C6C-D84E-CDB2-C46A-E63B50CBA468}"/>
              </a:ext>
            </a:extLst>
          </p:cNvPr>
          <p:cNvSpPr txBox="1"/>
          <p:nvPr/>
        </p:nvSpPr>
        <p:spPr>
          <a:xfrm>
            <a:off x="348107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B0CE710-E2FA-66D8-9400-CC9A687582ED}"/>
              </a:ext>
            </a:extLst>
          </p:cNvPr>
          <p:cNvSpPr txBox="1"/>
          <p:nvPr/>
        </p:nvSpPr>
        <p:spPr>
          <a:xfrm>
            <a:off x="3011932" y="566172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DD9E08C-9247-569F-64F0-B55C2B71AD6E}"/>
              </a:ext>
            </a:extLst>
          </p:cNvPr>
          <p:cNvSpPr txBox="1"/>
          <p:nvPr/>
        </p:nvSpPr>
        <p:spPr>
          <a:xfrm>
            <a:off x="80899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EF1219D-2DCF-71DC-FB3F-2EC183AD0A2F}"/>
              </a:ext>
            </a:extLst>
          </p:cNvPr>
          <p:cNvSpPr txBox="1"/>
          <p:nvPr/>
        </p:nvSpPr>
        <p:spPr>
          <a:xfrm>
            <a:off x="1323340" y="540011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546E4BA-BE91-D0F1-9E1B-52C286B7FAEC}"/>
              </a:ext>
            </a:extLst>
          </p:cNvPr>
          <p:cNvSpPr txBox="1"/>
          <p:nvPr/>
        </p:nvSpPr>
        <p:spPr>
          <a:xfrm>
            <a:off x="854202" y="566172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B4A83D2-AA87-19CE-DB4E-AD4AB89CFD4D}"/>
              </a:ext>
            </a:extLst>
          </p:cNvPr>
          <p:cNvSpPr txBox="1"/>
          <p:nvPr/>
        </p:nvSpPr>
        <p:spPr>
          <a:xfrm>
            <a:off x="808990" y="83208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B08E8D2-2079-4663-A26C-8BF4EC11015E}"/>
              </a:ext>
            </a:extLst>
          </p:cNvPr>
          <p:cNvSpPr txBox="1"/>
          <p:nvPr/>
        </p:nvSpPr>
        <p:spPr>
          <a:xfrm>
            <a:off x="1323340" y="83208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73F6D97-DFA5-D607-1D25-5BF2A41F00A1}"/>
              </a:ext>
            </a:extLst>
          </p:cNvPr>
          <p:cNvSpPr txBox="1"/>
          <p:nvPr/>
        </p:nvSpPr>
        <p:spPr>
          <a:xfrm>
            <a:off x="854202" y="858241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907E5AE-7858-9A97-5054-2874E8E7112B}"/>
              </a:ext>
            </a:extLst>
          </p:cNvPr>
          <p:cNvSpPr txBox="1"/>
          <p:nvPr/>
        </p:nvSpPr>
        <p:spPr>
          <a:xfrm>
            <a:off x="2966720" y="83208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C241077-ED3D-FAB2-311D-11655B1E19B6}"/>
              </a:ext>
            </a:extLst>
          </p:cNvPr>
          <p:cNvSpPr txBox="1"/>
          <p:nvPr/>
        </p:nvSpPr>
        <p:spPr>
          <a:xfrm>
            <a:off x="3481070" y="8320801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3FA7AD7-22FD-C3DF-DC37-00544FF1C318}"/>
              </a:ext>
            </a:extLst>
          </p:cNvPr>
          <p:cNvSpPr txBox="1"/>
          <p:nvPr/>
        </p:nvSpPr>
        <p:spPr>
          <a:xfrm>
            <a:off x="3011932" y="8582411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C42F058-560A-AF53-4E84-775EDF963497}"/>
              </a:ext>
            </a:extLst>
          </p:cNvPr>
          <p:cNvSpPr txBox="1"/>
          <p:nvPr/>
        </p:nvSpPr>
        <p:spPr>
          <a:xfrm>
            <a:off x="5106670" y="8322487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Kenta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E6A6BA9-4E3D-3991-49D1-19BE47E2C44D}"/>
              </a:ext>
            </a:extLst>
          </p:cNvPr>
          <p:cNvSpPr txBox="1"/>
          <p:nvPr/>
        </p:nvSpPr>
        <p:spPr>
          <a:xfrm>
            <a:off x="5621020" y="8322487"/>
            <a:ext cx="487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Bad Script" panose="02000000000000000000" pitchFamily="2" charset="0"/>
              </a:rPr>
              <a:t>Yuri</a:t>
            </a:r>
            <a:endParaRPr kumimoji="1" lang="ja-JP" altLang="en-US" sz="1100" dirty="0">
              <a:latin typeface="Bad Script" panose="02000000000000000000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0CE961B-8496-66F5-AA7B-4DDE39532482}"/>
              </a:ext>
            </a:extLst>
          </p:cNvPr>
          <p:cNvSpPr txBox="1"/>
          <p:nvPr/>
        </p:nvSpPr>
        <p:spPr>
          <a:xfrm>
            <a:off x="5151882" y="8584097"/>
            <a:ext cx="11531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Rubik" pitchFamily="2" charset="-79"/>
                <a:cs typeface="Rubik" pitchFamily="2" charset="-79"/>
              </a:rPr>
              <a:t>Nov / 22 / 2023</a:t>
            </a:r>
            <a:endParaRPr kumimoji="1" lang="ja-JP" altLang="en-US" sz="700" dirty="0">
              <a:latin typeface="Rubik" pitchFamily="2" charset="-79"/>
              <a:cs typeface="Rubi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336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63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Bad Script</vt:lpstr>
      <vt:lpstr>Calibri</vt:lpstr>
      <vt:lpstr>Calibri Light</vt:lpstr>
      <vt:lpstr>Rubik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2022-06-21T11:02:26Z</dcterms:created>
  <dcterms:modified xsi:type="dcterms:W3CDTF">2022-06-22T06:15:01Z</dcterms:modified>
</cp:coreProperties>
</file>