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614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77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78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68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15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12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7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15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516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41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77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E24F0-C33C-4B73-A46B-F3CEEE0B9F38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A2E2E-EDFD-40FD-8C10-8254159180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7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D4887B8-77F1-FD35-571E-12A440F19C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97BEED3-98BC-1AB6-075A-7402A7FB350E}"/>
              </a:ext>
            </a:extLst>
          </p:cNvPr>
          <p:cNvSpPr txBox="1"/>
          <p:nvPr/>
        </p:nvSpPr>
        <p:spPr>
          <a:xfrm>
            <a:off x="1596390" y="4225290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940E70A-566C-5AED-5807-70D6D90E7BC2}"/>
              </a:ext>
            </a:extLst>
          </p:cNvPr>
          <p:cNvSpPr txBox="1"/>
          <p:nvPr/>
        </p:nvSpPr>
        <p:spPr>
          <a:xfrm>
            <a:off x="2110740" y="4225290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184239-18B2-4BA6-3834-660401FEB0D6}"/>
              </a:ext>
            </a:extLst>
          </p:cNvPr>
          <p:cNvSpPr txBox="1"/>
          <p:nvPr/>
        </p:nvSpPr>
        <p:spPr>
          <a:xfrm>
            <a:off x="1596390" y="187490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D3074B5-3AB5-AEA1-9124-303D1924499A}"/>
              </a:ext>
            </a:extLst>
          </p:cNvPr>
          <p:cNvSpPr txBox="1"/>
          <p:nvPr/>
        </p:nvSpPr>
        <p:spPr>
          <a:xfrm>
            <a:off x="2110740" y="187490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3557C76-E2BA-B5B6-247D-192D210E045B}"/>
              </a:ext>
            </a:extLst>
          </p:cNvPr>
          <p:cNvSpPr txBox="1"/>
          <p:nvPr/>
        </p:nvSpPr>
        <p:spPr>
          <a:xfrm>
            <a:off x="4406267" y="187490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23ADFC-7449-E40E-9C8B-E85DE0869320}"/>
              </a:ext>
            </a:extLst>
          </p:cNvPr>
          <p:cNvSpPr txBox="1"/>
          <p:nvPr/>
        </p:nvSpPr>
        <p:spPr>
          <a:xfrm>
            <a:off x="4920617" y="187490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75CCF3-026E-06F5-ED9F-0EEF41642CA7}"/>
              </a:ext>
            </a:extLst>
          </p:cNvPr>
          <p:cNvSpPr txBox="1"/>
          <p:nvPr/>
        </p:nvSpPr>
        <p:spPr>
          <a:xfrm>
            <a:off x="4406267" y="4225290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CDC629-927B-6159-7580-3E4526038602}"/>
              </a:ext>
            </a:extLst>
          </p:cNvPr>
          <p:cNvSpPr txBox="1"/>
          <p:nvPr/>
        </p:nvSpPr>
        <p:spPr>
          <a:xfrm>
            <a:off x="4920617" y="4225290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5495D6D-FEF1-FE01-24F6-95A9D5270B9C}"/>
              </a:ext>
            </a:extLst>
          </p:cNvPr>
          <p:cNvSpPr txBox="1"/>
          <p:nvPr/>
        </p:nvSpPr>
        <p:spPr>
          <a:xfrm>
            <a:off x="4406267" y="6575679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56A3C0F-DC21-FE5B-A301-C76859CFE5D6}"/>
              </a:ext>
            </a:extLst>
          </p:cNvPr>
          <p:cNvSpPr txBox="1"/>
          <p:nvPr/>
        </p:nvSpPr>
        <p:spPr>
          <a:xfrm>
            <a:off x="4920617" y="6575679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6211D38-ABB2-9E8B-09D0-F58F27088FF2}"/>
              </a:ext>
            </a:extLst>
          </p:cNvPr>
          <p:cNvSpPr txBox="1"/>
          <p:nvPr/>
        </p:nvSpPr>
        <p:spPr>
          <a:xfrm>
            <a:off x="1596390" y="6575679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ECB6AFE-32FE-A577-6423-B54AD5E1023E}"/>
              </a:ext>
            </a:extLst>
          </p:cNvPr>
          <p:cNvSpPr txBox="1"/>
          <p:nvPr/>
        </p:nvSpPr>
        <p:spPr>
          <a:xfrm>
            <a:off x="2110740" y="6575679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13769C3-326E-88A5-D44A-E65869673CCE}"/>
              </a:ext>
            </a:extLst>
          </p:cNvPr>
          <p:cNvSpPr txBox="1"/>
          <p:nvPr/>
        </p:nvSpPr>
        <p:spPr>
          <a:xfrm>
            <a:off x="1596390" y="8926068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C14B01A-49A8-C297-1FEC-F2D1F889C91F}"/>
              </a:ext>
            </a:extLst>
          </p:cNvPr>
          <p:cNvSpPr txBox="1"/>
          <p:nvPr/>
        </p:nvSpPr>
        <p:spPr>
          <a:xfrm>
            <a:off x="2110740" y="8926068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6ACCAC2-8AE8-BA91-D40D-4EA5D85DE462}"/>
              </a:ext>
            </a:extLst>
          </p:cNvPr>
          <p:cNvSpPr txBox="1"/>
          <p:nvPr/>
        </p:nvSpPr>
        <p:spPr>
          <a:xfrm>
            <a:off x="4406267" y="8926068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8FB9C05-99F2-149E-8222-932B56653FCB}"/>
              </a:ext>
            </a:extLst>
          </p:cNvPr>
          <p:cNvSpPr txBox="1"/>
          <p:nvPr/>
        </p:nvSpPr>
        <p:spPr>
          <a:xfrm>
            <a:off x="4920617" y="8926068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01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16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Bad Script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2</cp:revision>
  <dcterms:created xsi:type="dcterms:W3CDTF">2022-06-21T10:50:50Z</dcterms:created>
  <dcterms:modified xsi:type="dcterms:W3CDTF">2022-06-21T11:02:05Z</dcterms:modified>
</cp:coreProperties>
</file>