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>
        <p:scale>
          <a:sx n="75" d="100"/>
          <a:sy n="75" d="100"/>
        </p:scale>
        <p:origin x="2237" y="-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B11D0-197C-4662-8427-53CE18DE879F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64518-D719-4DC1-8DE7-4DDE8448B8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9474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B11D0-197C-4662-8427-53CE18DE879F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64518-D719-4DC1-8DE7-4DDE8448B8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295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B11D0-197C-4662-8427-53CE18DE879F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64518-D719-4DC1-8DE7-4DDE8448B8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6583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B11D0-197C-4662-8427-53CE18DE879F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64518-D719-4DC1-8DE7-4DDE8448B8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7245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B11D0-197C-4662-8427-53CE18DE879F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64518-D719-4DC1-8DE7-4DDE8448B8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9410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B11D0-197C-4662-8427-53CE18DE879F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64518-D719-4DC1-8DE7-4DDE8448B8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539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B11D0-197C-4662-8427-53CE18DE879F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64518-D719-4DC1-8DE7-4DDE8448B8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8632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B11D0-197C-4662-8427-53CE18DE879F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64518-D719-4DC1-8DE7-4DDE8448B8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6770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B11D0-197C-4662-8427-53CE18DE879F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64518-D719-4DC1-8DE7-4DDE8448B8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700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B11D0-197C-4662-8427-53CE18DE879F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64518-D719-4DC1-8DE7-4DDE8448B8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7589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B11D0-197C-4662-8427-53CE18DE879F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64518-D719-4DC1-8DE7-4DDE8448B8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0465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B11D0-197C-4662-8427-53CE18DE879F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64518-D719-4DC1-8DE7-4DDE8448B8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2913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8B95728-1443-D6CE-7FC1-EDC68328D9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533"/>
            <a:ext cx="6858000" cy="9704934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094B50F-2F15-B0E7-FBA1-D89793BF6910}"/>
              </a:ext>
            </a:extLst>
          </p:cNvPr>
          <p:cNvSpPr txBox="1"/>
          <p:nvPr/>
        </p:nvSpPr>
        <p:spPr>
          <a:xfrm rot="5400000">
            <a:off x="780368" y="1738082"/>
            <a:ext cx="7500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Bakbak One" pitchFamily="2" charset="0"/>
                <a:cs typeface="Bakbak One" pitchFamily="2" charset="0"/>
              </a:rPr>
              <a:t>Kenta</a:t>
            </a:r>
            <a:endParaRPr kumimoji="1" lang="ja-JP" altLang="en-US" sz="16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0FCAB50-38DC-D734-F664-7FCA1EC40B14}"/>
              </a:ext>
            </a:extLst>
          </p:cNvPr>
          <p:cNvSpPr txBox="1"/>
          <p:nvPr/>
        </p:nvSpPr>
        <p:spPr>
          <a:xfrm rot="5400000">
            <a:off x="815339" y="2453139"/>
            <a:ext cx="6800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Bakbak One" pitchFamily="2" charset="0"/>
                <a:cs typeface="Bakbak One" pitchFamily="2" charset="0"/>
              </a:rPr>
              <a:t>Yuri</a:t>
            </a:r>
            <a:endParaRPr kumimoji="1" lang="ja-JP" altLang="en-US" sz="16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2332277-E203-45EB-7ED7-BA987F0889DC}"/>
              </a:ext>
            </a:extLst>
          </p:cNvPr>
          <p:cNvSpPr txBox="1"/>
          <p:nvPr/>
        </p:nvSpPr>
        <p:spPr>
          <a:xfrm rot="5400000">
            <a:off x="926514" y="2116549"/>
            <a:ext cx="7962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>
                <a:latin typeface="Rubik" pitchFamily="2" charset="-79"/>
                <a:cs typeface="Rubik" pitchFamily="2" charset="-79"/>
              </a:rPr>
              <a:t>Nov,22,2023</a:t>
            </a:r>
            <a:endParaRPr kumimoji="1" lang="ja-JP" altLang="en-US" sz="800" dirty="0">
              <a:latin typeface="Rubik" pitchFamily="2" charset="-79"/>
              <a:cs typeface="Rubik" pitchFamily="2" charset="-79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7CE823B-90F1-4EB2-A514-0152BC499DEA}"/>
              </a:ext>
            </a:extLst>
          </p:cNvPr>
          <p:cNvSpPr txBox="1"/>
          <p:nvPr/>
        </p:nvSpPr>
        <p:spPr>
          <a:xfrm rot="5400000">
            <a:off x="2268810" y="1738082"/>
            <a:ext cx="7500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Bakbak One" pitchFamily="2" charset="0"/>
                <a:cs typeface="Bakbak One" pitchFamily="2" charset="0"/>
              </a:rPr>
              <a:t>Kenta</a:t>
            </a:r>
            <a:endParaRPr kumimoji="1" lang="ja-JP" altLang="en-US" sz="16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77A07C9-7A43-135A-D29E-6B14EE96FC37}"/>
              </a:ext>
            </a:extLst>
          </p:cNvPr>
          <p:cNvSpPr txBox="1"/>
          <p:nvPr/>
        </p:nvSpPr>
        <p:spPr>
          <a:xfrm rot="5400000">
            <a:off x="2303781" y="2453139"/>
            <a:ext cx="6800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Bakbak One" pitchFamily="2" charset="0"/>
                <a:cs typeface="Bakbak One" pitchFamily="2" charset="0"/>
              </a:rPr>
              <a:t>Yuri</a:t>
            </a:r>
            <a:endParaRPr kumimoji="1" lang="ja-JP" altLang="en-US" sz="16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0089BD2-6558-B5EB-BE10-025A54720B7A}"/>
              </a:ext>
            </a:extLst>
          </p:cNvPr>
          <p:cNvSpPr txBox="1"/>
          <p:nvPr/>
        </p:nvSpPr>
        <p:spPr>
          <a:xfrm rot="5400000">
            <a:off x="2414956" y="2116549"/>
            <a:ext cx="7962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>
                <a:latin typeface="Rubik" pitchFamily="2" charset="-79"/>
                <a:cs typeface="Rubik" pitchFamily="2" charset="-79"/>
              </a:rPr>
              <a:t>Nov,22,2023</a:t>
            </a:r>
            <a:endParaRPr kumimoji="1" lang="ja-JP" altLang="en-US" sz="800" dirty="0">
              <a:latin typeface="Rubik" pitchFamily="2" charset="-79"/>
              <a:cs typeface="Rubik" pitchFamily="2" charset="-79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BFE2458-E89F-00AD-733B-C576D651F871}"/>
              </a:ext>
            </a:extLst>
          </p:cNvPr>
          <p:cNvSpPr txBox="1"/>
          <p:nvPr/>
        </p:nvSpPr>
        <p:spPr>
          <a:xfrm rot="5400000">
            <a:off x="3757251" y="1738083"/>
            <a:ext cx="7500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Bakbak One" pitchFamily="2" charset="0"/>
                <a:cs typeface="Bakbak One" pitchFamily="2" charset="0"/>
              </a:rPr>
              <a:t>Kenta</a:t>
            </a:r>
            <a:endParaRPr kumimoji="1" lang="ja-JP" altLang="en-US" sz="16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87DCF4A-5CAC-A6AB-3F27-FA371613291B}"/>
              </a:ext>
            </a:extLst>
          </p:cNvPr>
          <p:cNvSpPr txBox="1"/>
          <p:nvPr/>
        </p:nvSpPr>
        <p:spPr>
          <a:xfrm rot="5400000">
            <a:off x="3792222" y="2453140"/>
            <a:ext cx="6800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Bakbak One" pitchFamily="2" charset="0"/>
                <a:cs typeface="Bakbak One" pitchFamily="2" charset="0"/>
              </a:rPr>
              <a:t>Yuri</a:t>
            </a:r>
            <a:endParaRPr kumimoji="1" lang="ja-JP" altLang="en-US" sz="16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5A94E7B-30BF-449F-D645-029C1F09271B}"/>
              </a:ext>
            </a:extLst>
          </p:cNvPr>
          <p:cNvSpPr txBox="1"/>
          <p:nvPr/>
        </p:nvSpPr>
        <p:spPr>
          <a:xfrm rot="5400000">
            <a:off x="3903397" y="2116550"/>
            <a:ext cx="7962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>
                <a:latin typeface="Rubik" pitchFamily="2" charset="-79"/>
                <a:cs typeface="Rubik" pitchFamily="2" charset="-79"/>
              </a:rPr>
              <a:t>Nov,22,2023</a:t>
            </a:r>
            <a:endParaRPr kumimoji="1" lang="ja-JP" altLang="en-US" sz="800" dirty="0">
              <a:latin typeface="Rubik" pitchFamily="2" charset="-79"/>
              <a:cs typeface="Rubik" pitchFamily="2" charset="-79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F468084-AF52-1298-31AB-B0EF750E0327}"/>
              </a:ext>
            </a:extLst>
          </p:cNvPr>
          <p:cNvSpPr txBox="1"/>
          <p:nvPr/>
        </p:nvSpPr>
        <p:spPr>
          <a:xfrm rot="5400000">
            <a:off x="5224900" y="1738082"/>
            <a:ext cx="7500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Bakbak One" pitchFamily="2" charset="0"/>
                <a:cs typeface="Bakbak One" pitchFamily="2" charset="0"/>
              </a:rPr>
              <a:t>Kenta</a:t>
            </a:r>
            <a:endParaRPr kumimoji="1" lang="ja-JP" altLang="en-US" sz="16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EAB195-FBB4-E92D-A93B-7D98A6B82BC8}"/>
              </a:ext>
            </a:extLst>
          </p:cNvPr>
          <p:cNvSpPr txBox="1"/>
          <p:nvPr/>
        </p:nvSpPr>
        <p:spPr>
          <a:xfrm rot="5400000">
            <a:off x="5259871" y="2453139"/>
            <a:ext cx="6800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Bakbak One" pitchFamily="2" charset="0"/>
                <a:cs typeface="Bakbak One" pitchFamily="2" charset="0"/>
              </a:rPr>
              <a:t>Yuri</a:t>
            </a:r>
            <a:endParaRPr kumimoji="1" lang="ja-JP" altLang="en-US" sz="16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20F394D-48D8-8D42-9A35-BECAAEAA20ED}"/>
              </a:ext>
            </a:extLst>
          </p:cNvPr>
          <p:cNvSpPr txBox="1"/>
          <p:nvPr/>
        </p:nvSpPr>
        <p:spPr>
          <a:xfrm rot="5400000">
            <a:off x="5371046" y="2116549"/>
            <a:ext cx="7962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>
                <a:latin typeface="Rubik" pitchFamily="2" charset="-79"/>
                <a:cs typeface="Rubik" pitchFamily="2" charset="-79"/>
              </a:rPr>
              <a:t>Nov,22,2023</a:t>
            </a:r>
            <a:endParaRPr kumimoji="1" lang="ja-JP" altLang="en-US" sz="800" dirty="0">
              <a:latin typeface="Rubik" pitchFamily="2" charset="-79"/>
              <a:cs typeface="Rubik" pitchFamily="2" charset="-79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B9E7BED-A4E7-001A-AA4D-0263B1F66A4A}"/>
              </a:ext>
            </a:extLst>
          </p:cNvPr>
          <p:cNvSpPr txBox="1"/>
          <p:nvPr/>
        </p:nvSpPr>
        <p:spPr>
          <a:xfrm rot="5400000">
            <a:off x="5224900" y="6195241"/>
            <a:ext cx="7500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Bakbak One" pitchFamily="2" charset="0"/>
                <a:cs typeface="Bakbak One" pitchFamily="2" charset="0"/>
              </a:rPr>
              <a:t>Kenta</a:t>
            </a:r>
            <a:endParaRPr kumimoji="1" lang="ja-JP" altLang="en-US" sz="16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A317B9E-2041-2EBE-AF6F-56A875AB8F82}"/>
              </a:ext>
            </a:extLst>
          </p:cNvPr>
          <p:cNvSpPr txBox="1"/>
          <p:nvPr/>
        </p:nvSpPr>
        <p:spPr>
          <a:xfrm rot="5400000">
            <a:off x="5259871" y="6910298"/>
            <a:ext cx="6800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Bakbak One" pitchFamily="2" charset="0"/>
                <a:cs typeface="Bakbak One" pitchFamily="2" charset="0"/>
              </a:rPr>
              <a:t>Yuri</a:t>
            </a:r>
            <a:endParaRPr kumimoji="1" lang="ja-JP" altLang="en-US" sz="16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413D583-29B2-5F05-1805-5A3733F721E7}"/>
              </a:ext>
            </a:extLst>
          </p:cNvPr>
          <p:cNvSpPr txBox="1"/>
          <p:nvPr/>
        </p:nvSpPr>
        <p:spPr>
          <a:xfrm rot="5400000">
            <a:off x="5371046" y="6573708"/>
            <a:ext cx="7962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>
                <a:latin typeface="Rubik" pitchFamily="2" charset="-79"/>
                <a:cs typeface="Rubik" pitchFamily="2" charset="-79"/>
              </a:rPr>
              <a:t>Nov,22,2023</a:t>
            </a:r>
            <a:endParaRPr kumimoji="1" lang="ja-JP" altLang="en-US" sz="800" dirty="0">
              <a:latin typeface="Rubik" pitchFamily="2" charset="-79"/>
              <a:cs typeface="Rubik" pitchFamily="2" charset="-79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A3FAEE8-120A-0DA8-D0C1-B18BE9276DE7}"/>
              </a:ext>
            </a:extLst>
          </p:cNvPr>
          <p:cNvSpPr txBox="1"/>
          <p:nvPr/>
        </p:nvSpPr>
        <p:spPr>
          <a:xfrm rot="5400000">
            <a:off x="3757250" y="6195241"/>
            <a:ext cx="7500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Bakbak One" pitchFamily="2" charset="0"/>
                <a:cs typeface="Bakbak One" pitchFamily="2" charset="0"/>
              </a:rPr>
              <a:t>Kenta</a:t>
            </a:r>
            <a:endParaRPr kumimoji="1" lang="ja-JP" altLang="en-US" sz="16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667B9817-8DFA-6F18-8699-1F691B2FAFB5}"/>
              </a:ext>
            </a:extLst>
          </p:cNvPr>
          <p:cNvSpPr txBox="1"/>
          <p:nvPr/>
        </p:nvSpPr>
        <p:spPr>
          <a:xfrm rot="5400000">
            <a:off x="3792221" y="6910298"/>
            <a:ext cx="6800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Bakbak One" pitchFamily="2" charset="0"/>
                <a:cs typeface="Bakbak One" pitchFamily="2" charset="0"/>
              </a:rPr>
              <a:t>Yuri</a:t>
            </a:r>
            <a:endParaRPr kumimoji="1" lang="ja-JP" altLang="en-US" sz="16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B8643646-59DD-315F-9ADF-B2EC15642F52}"/>
              </a:ext>
            </a:extLst>
          </p:cNvPr>
          <p:cNvSpPr txBox="1"/>
          <p:nvPr/>
        </p:nvSpPr>
        <p:spPr>
          <a:xfrm rot="5400000">
            <a:off x="3903396" y="6573708"/>
            <a:ext cx="7962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>
                <a:latin typeface="Rubik" pitchFamily="2" charset="-79"/>
                <a:cs typeface="Rubik" pitchFamily="2" charset="-79"/>
              </a:rPr>
              <a:t>Nov,22,2023</a:t>
            </a:r>
            <a:endParaRPr kumimoji="1" lang="ja-JP" altLang="en-US" sz="800" dirty="0">
              <a:latin typeface="Rubik" pitchFamily="2" charset="-79"/>
              <a:cs typeface="Rubik" pitchFamily="2" charset="-79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45D86BF9-EE5C-2299-853C-28947DA02002}"/>
              </a:ext>
            </a:extLst>
          </p:cNvPr>
          <p:cNvSpPr txBox="1"/>
          <p:nvPr/>
        </p:nvSpPr>
        <p:spPr>
          <a:xfrm rot="5400000">
            <a:off x="2268810" y="6195241"/>
            <a:ext cx="7500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Bakbak One" pitchFamily="2" charset="0"/>
                <a:cs typeface="Bakbak One" pitchFamily="2" charset="0"/>
              </a:rPr>
              <a:t>Kenta</a:t>
            </a:r>
            <a:endParaRPr kumimoji="1" lang="ja-JP" altLang="en-US" sz="16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33E5477-5A21-A6C3-7961-0422D16E40CD}"/>
              </a:ext>
            </a:extLst>
          </p:cNvPr>
          <p:cNvSpPr txBox="1"/>
          <p:nvPr/>
        </p:nvSpPr>
        <p:spPr>
          <a:xfrm rot="5400000">
            <a:off x="2303781" y="6910298"/>
            <a:ext cx="6800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Bakbak One" pitchFamily="2" charset="0"/>
                <a:cs typeface="Bakbak One" pitchFamily="2" charset="0"/>
              </a:rPr>
              <a:t>Yuri</a:t>
            </a:r>
            <a:endParaRPr kumimoji="1" lang="ja-JP" altLang="en-US" sz="16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8A9A513-2BCB-CB83-CDC1-6EAE314424D9}"/>
              </a:ext>
            </a:extLst>
          </p:cNvPr>
          <p:cNvSpPr txBox="1"/>
          <p:nvPr/>
        </p:nvSpPr>
        <p:spPr>
          <a:xfrm rot="5400000">
            <a:off x="2414956" y="6573708"/>
            <a:ext cx="7962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>
                <a:latin typeface="Rubik" pitchFamily="2" charset="-79"/>
                <a:cs typeface="Rubik" pitchFamily="2" charset="-79"/>
              </a:rPr>
              <a:t>Nov,22,2023</a:t>
            </a:r>
            <a:endParaRPr kumimoji="1" lang="ja-JP" altLang="en-US" sz="800" dirty="0">
              <a:latin typeface="Rubik" pitchFamily="2" charset="-79"/>
              <a:cs typeface="Rubik" pitchFamily="2" charset="-79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818AC52-BCBD-921D-6C2E-DA7D73B38AD4}"/>
              </a:ext>
            </a:extLst>
          </p:cNvPr>
          <p:cNvSpPr txBox="1"/>
          <p:nvPr/>
        </p:nvSpPr>
        <p:spPr>
          <a:xfrm rot="5400000">
            <a:off x="775350" y="6195242"/>
            <a:ext cx="7500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Bakbak One" pitchFamily="2" charset="0"/>
                <a:cs typeface="Bakbak One" pitchFamily="2" charset="0"/>
              </a:rPr>
              <a:t>Kenta</a:t>
            </a:r>
            <a:endParaRPr kumimoji="1" lang="ja-JP" altLang="en-US" sz="16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635D64B0-8C3A-36EA-FF78-AEDBAA60C44C}"/>
              </a:ext>
            </a:extLst>
          </p:cNvPr>
          <p:cNvSpPr txBox="1"/>
          <p:nvPr/>
        </p:nvSpPr>
        <p:spPr>
          <a:xfrm rot="5400000">
            <a:off x="810321" y="6910299"/>
            <a:ext cx="6800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Bakbak One" pitchFamily="2" charset="0"/>
                <a:cs typeface="Bakbak One" pitchFamily="2" charset="0"/>
              </a:rPr>
              <a:t>Yuri</a:t>
            </a:r>
            <a:endParaRPr kumimoji="1" lang="ja-JP" altLang="en-US" sz="16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F1A0DC3A-7E37-12E2-5599-86CCF053ED83}"/>
              </a:ext>
            </a:extLst>
          </p:cNvPr>
          <p:cNvSpPr txBox="1"/>
          <p:nvPr/>
        </p:nvSpPr>
        <p:spPr>
          <a:xfrm rot="5400000">
            <a:off x="921496" y="6573709"/>
            <a:ext cx="7962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>
                <a:latin typeface="Rubik" pitchFamily="2" charset="-79"/>
                <a:cs typeface="Rubik" pitchFamily="2" charset="-79"/>
              </a:rPr>
              <a:t>Nov,22,2023</a:t>
            </a:r>
            <a:endParaRPr kumimoji="1" lang="ja-JP" altLang="en-US" sz="800" dirty="0">
              <a:latin typeface="Rubik" pitchFamily="2" charset="-79"/>
              <a:cs typeface="Rubik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529682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40</Words>
  <Application>Microsoft Office PowerPoint</Application>
  <PresentationFormat>A4 210 x 297 mm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Arial</vt:lpstr>
      <vt:lpstr>Bakbak One</vt:lpstr>
      <vt:lpstr>Calibri</vt:lpstr>
      <vt:lpstr>Calibri Light</vt:lpstr>
      <vt:lpstr>Rubik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norina_sasabe</dc:creator>
  <cp:lastModifiedBy>norina_sasabe</cp:lastModifiedBy>
  <cp:revision>1</cp:revision>
  <dcterms:created xsi:type="dcterms:W3CDTF">2022-06-21T11:32:01Z</dcterms:created>
  <dcterms:modified xsi:type="dcterms:W3CDTF">2022-06-21T11:36:22Z</dcterms:modified>
</cp:coreProperties>
</file>