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2237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B9E53-5B7E-4D48-8CE8-93C771C59C7F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7B7F6-9315-49CE-B515-F1A188D52A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7893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B9E53-5B7E-4D48-8CE8-93C771C59C7F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7B7F6-9315-49CE-B515-F1A188D52A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0440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B9E53-5B7E-4D48-8CE8-93C771C59C7F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7B7F6-9315-49CE-B515-F1A188D52A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4894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B9E53-5B7E-4D48-8CE8-93C771C59C7F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7B7F6-9315-49CE-B515-F1A188D52A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8312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B9E53-5B7E-4D48-8CE8-93C771C59C7F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7B7F6-9315-49CE-B515-F1A188D52A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0865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B9E53-5B7E-4D48-8CE8-93C771C59C7F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7B7F6-9315-49CE-B515-F1A188D52A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9366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B9E53-5B7E-4D48-8CE8-93C771C59C7F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7B7F6-9315-49CE-B515-F1A188D52A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7685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B9E53-5B7E-4D48-8CE8-93C771C59C7F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7B7F6-9315-49CE-B515-F1A188D52A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707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B9E53-5B7E-4D48-8CE8-93C771C59C7F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7B7F6-9315-49CE-B515-F1A188D52A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405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B9E53-5B7E-4D48-8CE8-93C771C59C7F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7B7F6-9315-49CE-B515-F1A188D52A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9541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B9E53-5B7E-4D48-8CE8-93C771C59C7F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7B7F6-9315-49CE-B515-F1A188D52A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535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B9E53-5B7E-4D48-8CE8-93C771C59C7F}" type="datetimeFigureOut">
              <a:rPr kumimoji="1" lang="ja-JP" altLang="en-US" smtClean="0"/>
              <a:t>2022/6/21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E7B7F6-9315-49CE-B515-F1A188D52A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6867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65C2BFC3-0DCB-5AD6-1B52-0DFAE9C06B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0533"/>
            <a:ext cx="6858000" cy="9704934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A853CBD-A214-A3A3-8E65-F2D2299A03A8}"/>
              </a:ext>
            </a:extLst>
          </p:cNvPr>
          <p:cNvSpPr txBox="1"/>
          <p:nvPr/>
        </p:nvSpPr>
        <p:spPr>
          <a:xfrm>
            <a:off x="763905" y="2556850"/>
            <a:ext cx="6000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Bakbak One" pitchFamily="2" charset="0"/>
                <a:cs typeface="Bakbak One" pitchFamily="2" charset="0"/>
              </a:rPr>
              <a:t>Kenta</a:t>
            </a:r>
            <a:endParaRPr kumimoji="1" lang="ja-JP" altLang="en-US" sz="1200" dirty="0">
              <a:latin typeface="Bakbak One" pitchFamily="2" charset="0"/>
              <a:cs typeface="Bakbak One" pitchFamily="2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CE17DF2-C484-A743-CD13-11B895789597}"/>
              </a:ext>
            </a:extLst>
          </p:cNvPr>
          <p:cNvSpPr txBox="1"/>
          <p:nvPr/>
        </p:nvSpPr>
        <p:spPr>
          <a:xfrm>
            <a:off x="1341120" y="2556850"/>
            <a:ext cx="6800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Bakbak One" pitchFamily="2" charset="0"/>
                <a:cs typeface="Bakbak One" pitchFamily="2" charset="0"/>
              </a:rPr>
              <a:t>Yuri</a:t>
            </a:r>
            <a:endParaRPr kumimoji="1" lang="ja-JP" altLang="en-US" sz="1200" dirty="0">
              <a:latin typeface="Bakbak One" pitchFamily="2" charset="0"/>
              <a:cs typeface="Bakbak One" pitchFamily="2" charset="0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66D9403-F762-444F-BBBA-DB8CFEFD0A1E}"/>
              </a:ext>
            </a:extLst>
          </p:cNvPr>
          <p:cNvSpPr txBox="1"/>
          <p:nvPr/>
        </p:nvSpPr>
        <p:spPr>
          <a:xfrm>
            <a:off x="942975" y="1322070"/>
            <a:ext cx="7962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>
                <a:latin typeface="Rubik" pitchFamily="2" charset="-79"/>
                <a:cs typeface="Rubik" pitchFamily="2" charset="-79"/>
              </a:rPr>
              <a:t>Nov,22,2023</a:t>
            </a:r>
            <a:endParaRPr kumimoji="1" lang="ja-JP" altLang="en-US" sz="800" dirty="0">
              <a:latin typeface="Rubik" pitchFamily="2" charset="-79"/>
              <a:cs typeface="Rubik" pitchFamily="2" charset="-79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8503D21-98EA-45F2-7655-9B264AAA24F8}"/>
              </a:ext>
            </a:extLst>
          </p:cNvPr>
          <p:cNvSpPr txBox="1"/>
          <p:nvPr/>
        </p:nvSpPr>
        <p:spPr>
          <a:xfrm>
            <a:off x="2901315" y="2556850"/>
            <a:ext cx="6000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Bakbak One" pitchFamily="2" charset="0"/>
                <a:cs typeface="Bakbak One" pitchFamily="2" charset="0"/>
              </a:rPr>
              <a:t>Kenta</a:t>
            </a:r>
            <a:endParaRPr kumimoji="1" lang="ja-JP" altLang="en-US" sz="1200" dirty="0">
              <a:latin typeface="Bakbak One" pitchFamily="2" charset="0"/>
              <a:cs typeface="Bakbak One" pitchFamily="2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5D235B7-70C4-8D31-5F29-552A18E5A246}"/>
              </a:ext>
            </a:extLst>
          </p:cNvPr>
          <p:cNvSpPr txBox="1"/>
          <p:nvPr/>
        </p:nvSpPr>
        <p:spPr>
          <a:xfrm>
            <a:off x="3478530" y="2556850"/>
            <a:ext cx="6800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Bakbak One" pitchFamily="2" charset="0"/>
                <a:cs typeface="Bakbak One" pitchFamily="2" charset="0"/>
              </a:rPr>
              <a:t>Yuri</a:t>
            </a:r>
            <a:endParaRPr kumimoji="1" lang="ja-JP" altLang="en-US" sz="1200" dirty="0">
              <a:latin typeface="Bakbak One" pitchFamily="2" charset="0"/>
              <a:cs typeface="Bakbak One" pitchFamily="2" charset="0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4D68640-B0F5-C65F-8203-7416DB78D2B7}"/>
              </a:ext>
            </a:extLst>
          </p:cNvPr>
          <p:cNvSpPr txBox="1"/>
          <p:nvPr/>
        </p:nvSpPr>
        <p:spPr>
          <a:xfrm>
            <a:off x="3080385" y="1322070"/>
            <a:ext cx="7962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>
                <a:latin typeface="Rubik" pitchFamily="2" charset="-79"/>
                <a:cs typeface="Rubik" pitchFamily="2" charset="-79"/>
              </a:rPr>
              <a:t>Nov,22,2023</a:t>
            </a:r>
            <a:endParaRPr kumimoji="1" lang="ja-JP" altLang="en-US" sz="800" dirty="0">
              <a:latin typeface="Rubik" pitchFamily="2" charset="-79"/>
              <a:cs typeface="Rubik" pitchFamily="2" charset="-79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B6E2F11-D059-A64D-1638-85411A791359}"/>
              </a:ext>
            </a:extLst>
          </p:cNvPr>
          <p:cNvSpPr txBox="1"/>
          <p:nvPr/>
        </p:nvSpPr>
        <p:spPr>
          <a:xfrm>
            <a:off x="5053965" y="2556850"/>
            <a:ext cx="6000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Bakbak One" pitchFamily="2" charset="0"/>
                <a:cs typeface="Bakbak One" pitchFamily="2" charset="0"/>
              </a:rPr>
              <a:t>Kenta</a:t>
            </a:r>
            <a:endParaRPr kumimoji="1" lang="ja-JP" altLang="en-US" sz="1200" dirty="0">
              <a:latin typeface="Bakbak One" pitchFamily="2" charset="0"/>
              <a:cs typeface="Bakbak One" pitchFamily="2" charset="0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D37E8DBB-E064-92B3-B89D-5FB58C78F5F9}"/>
              </a:ext>
            </a:extLst>
          </p:cNvPr>
          <p:cNvSpPr txBox="1"/>
          <p:nvPr/>
        </p:nvSpPr>
        <p:spPr>
          <a:xfrm>
            <a:off x="5631180" y="2556850"/>
            <a:ext cx="6800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Bakbak One" pitchFamily="2" charset="0"/>
                <a:cs typeface="Bakbak One" pitchFamily="2" charset="0"/>
              </a:rPr>
              <a:t>Yuri</a:t>
            </a:r>
            <a:endParaRPr kumimoji="1" lang="ja-JP" altLang="en-US" sz="1200" dirty="0">
              <a:latin typeface="Bakbak One" pitchFamily="2" charset="0"/>
              <a:cs typeface="Bakbak One" pitchFamily="2" charset="0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8F335A6-CF92-B395-1C12-92218E8660F3}"/>
              </a:ext>
            </a:extLst>
          </p:cNvPr>
          <p:cNvSpPr txBox="1"/>
          <p:nvPr/>
        </p:nvSpPr>
        <p:spPr>
          <a:xfrm>
            <a:off x="5233035" y="1322070"/>
            <a:ext cx="7962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>
                <a:latin typeface="Rubik" pitchFamily="2" charset="-79"/>
                <a:cs typeface="Rubik" pitchFamily="2" charset="-79"/>
              </a:rPr>
              <a:t>Nov,22,2023</a:t>
            </a:r>
            <a:endParaRPr kumimoji="1" lang="ja-JP" altLang="en-US" sz="800" dirty="0">
              <a:latin typeface="Rubik" pitchFamily="2" charset="-79"/>
              <a:cs typeface="Rubik" pitchFamily="2" charset="-79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3A1F50AB-E3ED-5402-17A5-54401DDC3CDE}"/>
              </a:ext>
            </a:extLst>
          </p:cNvPr>
          <p:cNvSpPr txBox="1"/>
          <p:nvPr/>
        </p:nvSpPr>
        <p:spPr>
          <a:xfrm>
            <a:off x="5053965" y="5477215"/>
            <a:ext cx="6000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Bakbak One" pitchFamily="2" charset="0"/>
                <a:cs typeface="Bakbak One" pitchFamily="2" charset="0"/>
              </a:rPr>
              <a:t>Kenta</a:t>
            </a:r>
            <a:endParaRPr kumimoji="1" lang="ja-JP" altLang="en-US" sz="1200" dirty="0">
              <a:latin typeface="Bakbak One" pitchFamily="2" charset="0"/>
              <a:cs typeface="Bakbak One" pitchFamily="2" charset="0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555155A0-B985-EC98-98CA-B9919505D3C7}"/>
              </a:ext>
            </a:extLst>
          </p:cNvPr>
          <p:cNvSpPr txBox="1"/>
          <p:nvPr/>
        </p:nvSpPr>
        <p:spPr>
          <a:xfrm>
            <a:off x="5631180" y="5477215"/>
            <a:ext cx="6800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Bakbak One" pitchFamily="2" charset="0"/>
                <a:cs typeface="Bakbak One" pitchFamily="2" charset="0"/>
              </a:rPr>
              <a:t>Yuri</a:t>
            </a:r>
            <a:endParaRPr kumimoji="1" lang="ja-JP" altLang="en-US" sz="1200" dirty="0">
              <a:latin typeface="Bakbak One" pitchFamily="2" charset="0"/>
              <a:cs typeface="Bakbak One" pitchFamily="2" charset="0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D4E39ED1-D9AB-CDD0-7452-C5A2F4E47457}"/>
              </a:ext>
            </a:extLst>
          </p:cNvPr>
          <p:cNvSpPr txBox="1"/>
          <p:nvPr/>
        </p:nvSpPr>
        <p:spPr>
          <a:xfrm>
            <a:off x="5233035" y="4242435"/>
            <a:ext cx="7962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>
                <a:latin typeface="Rubik" pitchFamily="2" charset="-79"/>
                <a:cs typeface="Rubik" pitchFamily="2" charset="-79"/>
              </a:rPr>
              <a:t>Nov,22,2023</a:t>
            </a:r>
            <a:endParaRPr kumimoji="1" lang="ja-JP" altLang="en-US" sz="800" dirty="0">
              <a:latin typeface="Rubik" pitchFamily="2" charset="-79"/>
              <a:cs typeface="Rubik" pitchFamily="2" charset="-79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8E79C710-5F93-B87C-CE78-AA09775005FA}"/>
              </a:ext>
            </a:extLst>
          </p:cNvPr>
          <p:cNvSpPr txBox="1"/>
          <p:nvPr/>
        </p:nvSpPr>
        <p:spPr>
          <a:xfrm>
            <a:off x="2901315" y="5477215"/>
            <a:ext cx="6000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Bakbak One" pitchFamily="2" charset="0"/>
                <a:cs typeface="Bakbak One" pitchFamily="2" charset="0"/>
              </a:rPr>
              <a:t>Kenta</a:t>
            </a:r>
            <a:endParaRPr kumimoji="1" lang="ja-JP" altLang="en-US" sz="1200" dirty="0">
              <a:latin typeface="Bakbak One" pitchFamily="2" charset="0"/>
              <a:cs typeface="Bakbak One" pitchFamily="2" charset="0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24AC9A19-AA01-2365-4910-8150B934CB19}"/>
              </a:ext>
            </a:extLst>
          </p:cNvPr>
          <p:cNvSpPr txBox="1"/>
          <p:nvPr/>
        </p:nvSpPr>
        <p:spPr>
          <a:xfrm>
            <a:off x="3478530" y="5477215"/>
            <a:ext cx="6800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Bakbak One" pitchFamily="2" charset="0"/>
                <a:cs typeface="Bakbak One" pitchFamily="2" charset="0"/>
              </a:rPr>
              <a:t>Yuri</a:t>
            </a:r>
            <a:endParaRPr kumimoji="1" lang="ja-JP" altLang="en-US" sz="1200" dirty="0">
              <a:latin typeface="Bakbak One" pitchFamily="2" charset="0"/>
              <a:cs typeface="Bakbak One" pitchFamily="2" charset="0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D02D949-C00E-5D05-C6CA-361242A3FB01}"/>
              </a:ext>
            </a:extLst>
          </p:cNvPr>
          <p:cNvSpPr txBox="1"/>
          <p:nvPr/>
        </p:nvSpPr>
        <p:spPr>
          <a:xfrm>
            <a:off x="3080385" y="4242435"/>
            <a:ext cx="7962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>
                <a:latin typeface="Rubik" pitchFamily="2" charset="-79"/>
                <a:cs typeface="Rubik" pitchFamily="2" charset="-79"/>
              </a:rPr>
              <a:t>Nov,22,2023</a:t>
            </a:r>
            <a:endParaRPr kumimoji="1" lang="ja-JP" altLang="en-US" sz="800" dirty="0">
              <a:latin typeface="Rubik" pitchFamily="2" charset="-79"/>
              <a:cs typeface="Rubik" pitchFamily="2" charset="-79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BA26351D-4AA7-3C5C-1A38-DDE7DE68D974}"/>
              </a:ext>
            </a:extLst>
          </p:cNvPr>
          <p:cNvSpPr txBox="1"/>
          <p:nvPr/>
        </p:nvSpPr>
        <p:spPr>
          <a:xfrm>
            <a:off x="763905" y="5477215"/>
            <a:ext cx="6000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Bakbak One" pitchFamily="2" charset="0"/>
                <a:cs typeface="Bakbak One" pitchFamily="2" charset="0"/>
              </a:rPr>
              <a:t>Kenta</a:t>
            </a:r>
            <a:endParaRPr kumimoji="1" lang="ja-JP" altLang="en-US" sz="1200" dirty="0">
              <a:latin typeface="Bakbak One" pitchFamily="2" charset="0"/>
              <a:cs typeface="Bakbak One" pitchFamily="2" charset="0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FA796D69-3BAB-980F-31B3-0434758AE156}"/>
              </a:ext>
            </a:extLst>
          </p:cNvPr>
          <p:cNvSpPr txBox="1"/>
          <p:nvPr/>
        </p:nvSpPr>
        <p:spPr>
          <a:xfrm>
            <a:off x="1341120" y="5477215"/>
            <a:ext cx="6800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Bakbak One" pitchFamily="2" charset="0"/>
                <a:cs typeface="Bakbak One" pitchFamily="2" charset="0"/>
              </a:rPr>
              <a:t>Yuri</a:t>
            </a:r>
            <a:endParaRPr kumimoji="1" lang="ja-JP" altLang="en-US" sz="1200" dirty="0">
              <a:latin typeface="Bakbak One" pitchFamily="2" charset="0"/>
              <a:cs typeface="Bakbak One" pitchFamily="2" charset="0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8A9D18E4-D9A7-E1A5-F43A-AEE5FA59CF18}"/>
              </a:ext>
            </a:extLst>
          </p:cNvPr>
          <p:cNvSpPr txBox="1"/>
          <p:nvPr/>
        </p:nvSpPr>
        <p:spPr>
          <a:xfrm>
            <a:off x="942975" y="4242435"/>
            <a:ext cx="7962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>
                <a:latin typeface="Rubik" pitchFamily="2" charset="-79"/>
                <a:cs typeface="Rubik" pitchFamily="2" charset="-79"/>
              </a:rPr>
              <a:t>Nov,22,2023</a:t>
            </a:r>
            <a:endParaRPr kumimoji="1" lang="ja-JP" altLang="en-US" sz="800" dirty="0">
              <a:latin typeface="Rubik" pitchFamily="2" charset="-79"/>
              <a:cs typeface="Rubik" pitchFamily="2" charset="-79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15A9F329-B1E6-0674-E12F-9010E391CDA3}"/>
              </a:ext>
            </a:extLst>
          </p:cNvPr>
          <p:cNvSpPr txBox="1"/>
          <p:nvPr/>
        </p:nvSpPr>
        <p:spPr>
          <a:xfrm>
            <a:off x="763905" y="8397580"/>
            <a:ext cx="6000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Bakbak One" pitchFamily="2" charset="0"/>
                <a:cs typeface="Bakbak One" pitchFamily="2" charset="0"/>
              </a:rPr>
              <a:t>Kenta</a:t>
            </a:r>
            <a:endParaRPr kumimoji="1" lang="ja-JP" altLang="en-US" sz="1200" dirty="0">
              <a:latin typeface="Bakbak One" pitchFamily="2" charset="0"/>
              <a:cs typeface="Bakbak One" pitchFamily="2" charset="0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E72EB3E-FED6-6848-B031-536540B1ADD5}"/>
              </a:ext>
            </a:extLst>
          </p:cNvPr>
          <p:cNvSpPr txBox="1"/>
          <p:nvPr/>
        </p:nvSpPr>
        <p:spPr>
          <a:xfrm>
            <a:off x="1341120" y="8397580"/>
            <a:ext cx="6800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Bakbak One" pitchFamily="2" charset="0"/>
                <a:cs typeface="Bakbak One" pitchFamily="2" charset="0"/>
              </a:rPr>
              <a:t>Yuri</a:t>
            </a:r>
            <a:endParaRPr kumimoji="1" lang="ja-JP" altLang="en-US" sz="1200" dirty="0">
              <a:latin typeface="Bakbak One" pitchFamily="2" charset="0"/>
              <a:cs typeface="Bakbak One" pitchFamily="2" charset="0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87FCED14-9359-DDF5-FCE5-E361FF930046}"/>
              </a:ext>
            </a:extLst>
          </p:cNvPr>
          <p:cNvSpPr txBox="1"/>
          <p:nvPr/>
        </p:nvSpPr>
        <p:spPr>
          <a:xfrm>
            <a:off x="942975" y="7162800"/>
            <a:ext cx="7962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>
                <a:latin typeface="Rubik" pitchFamily="2" charset="-79"/>
                <a:cs typeface="Rubik" pitchFamily="2" charset="-79"/>
              </a:rPr>
              <a:t>Nov,22,2023</a:t>
            </a:r>
            <a:endParaRPr kumimoji="1" lang="ja-JP" altLang="en-US" sz="800" dirty="0">
              <a:latin typeface="Rubik" pitchFamily="2" charset="-79"/>
              <a:cs typeface="Rubik" pitchFamily="2" charset="-79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5D0C7FB4-4574-7A32-9B3F-BAD2A098B278}"/>
              </a:ext>
            </a:extLst>
          </p:cNvPr>
          <p:cNvSpPr txBox="1"/>
          <p:nvPr/>
        </p:nvSpPr>
        <p:spPr>
          <a:xfrm>
            <a:off x="2905125" y="8397580"/>
            <a:ext cx="6000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Bakbak One" pitchFamily="2" charset="0"/>
                <a:cs typeface="Bakbak One" pitchFamily="2" charset="0"/>
              </a:rPr>
              <a:t>Kenta</a:t>
            </a:r>
            <a:endParaRPr kumimoji="1" lang="ja-JP" altLang="en-US" sz="1200" dirty="0">
              <a:latin typeface="Bakbak One" pitchFamily="2" charset="0"/>
              <a:cs typeface="Bakbak One" pitchFamily="2" charset="0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2950133-0F77-01CA-02F5-2028057DDAAC}"/>
              </a:ext>
            </a:extLst>
          </p:cNvPr>
          <p:cNvSpPr txBox="1"/>
          <p:nvPr/>
        </p:nvSpPr>
        <p:spPr>
          <a:xfrm>
            <a:off x="3482340" y="8397580"/>
            <a:ext cx="6800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Bakbak One" pitchFamily="2" charset="0"/>
                <a:cs typeface="Bakbak One" pitchFamily="2" charset="0"/>
              </a:rPr>
              <a:t>Yuri</a:t>
            </a:r>
            <a:endParaRPr kumimoji="1" lang="ja-JP" altLang="en-US" sz="1200" dirty="0">
              <a:latin typeface="Bakbak One" pitchFamily="2" charset="0"/>
              <a:cs typeface="Bakbak One" pitchFamily="2" charset="0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D932125A-89E8-6BDB-32C8-DCBEBA0D937C}"/>
              </a:ext>
            </a:extLst>
          </p:cNvPr>
          <p:cNvSpPr txBox="1"/>
          <p:nvPr/>
        </p:nvSpPr>
        <p:spPr>
          <a:xfrm>
            <a:off x="3084195" y="7162800"/>
            <a:ext cx="7962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>
                <a:latin typeface="Rubik" pitchFamily="2" charset="-79"/>
                <a:cs typeface="Rubik" pitchFamily="2" charset="-79"/>
              </a:rPr>
              <a:t>Nov,22,2023</a:t>
            </a:r>
            <a:endParaRPr kumimoji="1" lang="ja-JP" altLang="en-US" sz="800" dirty="0">
              <a:latin typeface="Rubik" pitchFamily="2" charset="-79"/>
              <a:cs typeface="Rubik" pitchFamily="2" charset="-79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92102290-1920-93CC-4D26-F88313DF4E80}"/>
              </a:ext>
            </a:extLst>
          </p:cNvPr>
          <p:cNvSpPr txBox="1"/>
          <p:nvPr/>
        </p:nvSpPr>
        <p:spPr>
          <a:xfrm>
            <a:off x="5053965" y="8397580"/>
            <a:ext cx="6000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Bakbak One" pitchFamily="2" charset="0"/>
                <a:cs typeface="Bakbak One" pitchFamily="2" charset="0"/>
              </a:rPr>
              <a:t>Kenta</a:t>
            </a:r>
            <a:endParaRPr kumimoji="1" lang="ja-JP" altLang="en-US" sz="1200" dirty="0">
              <a:latin typeface="Bakbak One" pitchFamily="2" charset="0"/>
              <a:cs typeface="Bakbak One" pitchFamily="2" charset="0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2608FAB2-04ED-ACDC-FBAB-7970F0041932}"/>
              </a:ext>
            </a:extLst>
          </p:cNvPr>
          <p:cNvSpPr txBox="1"/>
          <p:nvPr/>
        </p:nvSpPr>
        <p:spPr>
          <a:xfrm>
            <a:off x="5631180" y="8397580"/>
            <a:ext cx="6800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Bakbak One" pitchFamily="2" charset="0"/>
                <a:cs typeface="Bakbak One" pitchFamily="2" charset="0"/>
              </a:rPr>
              <a:t>Yuri</a:t>
            </a:r>
            <a:endParaRPr kumimoji="1" lang="ja-JP" altLang="en-US" sz="1200" dirty="0">
              <a:latin typeface="Bakbak One" pitchFamily="2" charset="0"/>
              <a:cs typeface="Bakbak One" pitchFamily="2" charset="0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4815B7FF-C71E-3E31-B5C7-AE939ECD083E}"/>
              </a:ext>
            </a:extLst>
          </p:cNvPr>
          <p:cNvSpPr txBox="1"/>
          <p:nvPr/>
        </p:nvSpPr>
        <p:spPr>
          <a:xfrm>
            <a:off x="5233035" y="7162800"/>
            <a:ext cx="7962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>
                <a:latin typeface="Rubik" pitchFamily="2" charset="-79"/>
                <a:cs typeface="Rubik" pitchFamily="2" charset="-79"/>
              </a:rPr>
              <a:t>Nov,22,2023</a:t>
            </a:r>
            <a:endParaRPr kumimoji="1" lang="ja-JP" altLang="en-US" sz="800" dirty="0">
              <a:latin typeface="Rubik" pitchFamily="2" charset="-79"/>
              <a:cs typeface="Rubik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4519517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45</Words>
  <Application>Microsoft Office PowerPoint</Application>
  <PresentationFormat>A4 210 x 297 mm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Arial</vt:lpstr>
      <vt:lpstr>Bakbak One</vt:lpstr>
      <vt:lpstr>Calibri</vt:lpstr>
      <vt:lpstr>Calibri Light</vt:lpstr>
      <vt:lpstr>Rubik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norina_sasabe</dc:creator>
  <cp:lastModifiedBy>norina_sasabe</cp:lastModifiedBy>
  <cp:revision>1</cp:revision>
  <dcterms:created xsi:type="dcterms:W3CDTF">2022-06-21T11:25:58Z</dcterms:created>
  <dcterms:modified xsi:type="dcterms:W3CDTF">2022-06-21T11:31:42Z</dcterms:modified>
</cp:coreProperties>
</file>