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1694" y="-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39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5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20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70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86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96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48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5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550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22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27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D53B-D4E4-4AAE-9419-33C0EC409E61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D8E74-AD92-4847-9DA3-3F05A61D1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10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4774465-A7C8-0B4A-DB2B-31358320D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4B4ECFE-1BBA-06E0-79F6-7D5A4246243A}"/>
              </a:ext>
            </a:extLst>
          </p:cNvPr>
          <p:cNvSpPr txBox="1"/>
          <p:nvPr/>
        </p:nvSpPr>
        <p:spPr>
          <a:xfrm>
            <a:off x="2971800" y="433197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567BECE-B129-E11B-0C0F-1385EFF1D2E4}"/>
              </a:ext>
            </a:extLst>
          </p:cNvPr>
          <p:cNvSpPr txBox="1"/>
          <p:nvPr/>
        </p:nvSpPr>
        <p:spPr>
          <a:xfrm>
            <a:off x="1466850" y="1809750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C820B2-D194-B4F9-7C51-BC8B2669A63B}"/>
              </a:ext>
            </a:extLst>
          </p:cNvPr>
          <p:cNvSpPr txBox="1"/>
          <p:nvPr/>
        </p:nvSpPr>
        <p:spPr>
          <a:xfrm>
            <a:off x="2125980" y="1809749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69F9FD2-302F-BACE-7C9B-ECBFFE21C8FF}"/>
              </a:ext>
            </a:extLst>
          </p:cNvPr>
          <p:cNvSpPr txBox="1"/>
          <p:nvPr/>
        </p:nvSpPr>
        <p:spPr>
          <a:xfrm>
            <a:off x="4251960" y="1810969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B3C390-6D44-DC6B-1EDA-F27F0A4D6C74}"/>
              </a:ext>
            </a:extLst>
          </p:cNvPr>
          <p:cNvSpPr txBox="1"/>
          <p:nvPr/>
        </p:nvSpPr>
        <p:spPr>
          <a:xfrm>
            <a:off x="4911090" y="1810968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CAD58E1-280C-64DA-2003-74FD37595829}"/>
              </a:ext>
            </a:extLst>
          </p:cNvPr>
          <p:cNvSpPr txBox="1"/>
          <p:nvPr/>
        </p:nvSpPr>
        <p:spPr>
          <a:xfrm>
            <a:off x="4251960" y="4155147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A23D0ED-7ED0-8C63-F938-7B82061513FC}"/>
              </a:ext>
            </a:extLst>
          </p:cNvPr>
          <p:cNvSpPr txBox="1"/>
          <p:nvPr/>
        </p:nvSpPr>
        <p:spPr>
          <a:xfrm>
            <a:off x="4911090" y="4155146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88DB0AA-A048-10D8-7242-FCE8E6314AB5}"/>
              </a:ext>
            </a:extLst>
          </p:cNvPr>
          <p:cNvSpPr txBox="1"/>
          <p:nvPr/>
        </p:nvSpPr>
        <p:spPr>
          <a:xfrm>
            <a:off x="1466850" y="4155146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7307D84-19CB-2530-6964-8C6DFCE78A78}"/>
              </a:ext>
            </a:extLst>
          </p:cNvPr>
          <p:cNvSpPr txBox="1"/>
          <p:nvPr/>
        </p:nvSpPr>
        <p:spPr>
          <a:xfrm>
            <a:off x="2125980" y="4155145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24026DE-23E7-AEC1-A080-03C564516149}"/>
              </a:ext>
            </a:extLst>
          </p:cNvPr>
          <p:cNvSpPr txBox="1"/>
          <p:nvPr/>
        </p:nvSpPr>
        <p:spPr>
          <a:xfrm>
            <a:off x="1466850" y="6500541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AE459A9-2D51-04EA-2F05-2D133C8B0F40}"/>
              </a:ext>
            </a:extLst>
          </p:cNvPr>
          <p:cNvSpPr txBox="1"/>
          <p:nvPr/>
        </p:nvSpPr>
        <p:spPr>
          <a:xfrm>
            <a:off x="2125980" y="6500540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7BD222C-6E35-FD43-3F2B-9A5F30DAC09E}"/>
              </a:ext>
            </a:extLst>
          </p:cNvPr>
          <p:cNvSpPr txBox="1"/>
          <p:nvPr/>
        </p:nvSpPr>
        <p:spPr>
          <a:xfrm>
            <a:off x="4251960" y="6500540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68BDFF9-F82A-0194-4183-D74BA5703115}"/>
              </a:ext>
            </a:extLst>
          </p:cNvPr>
          <p:cNvSpPr txBox="1"/>
          <p:nvPr/>
        </p:nvSpPr>
        <p:spPr>
          <a:xfrm>
            <a:off x="4911090" y="6500539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488C0EC-7CB7-6558-5D21-EDB4D8B1B512}"/>
              </a:ext>
            </a:extLst>
          </p:cNvPr>
          <p:cNvSpPr txBox="1"/>
          <p:nvPr/>
        </p:nvSpPr>
        <p:spPr>
          <a:xfrm>
            <a:off x="4251960" y="8845931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DD1B1B8-30A6-36C5-DCA5-43FE3BF2FDCD}"/>
              </a:ext>
            </a:extLst>
          </p:cNvPr>
          <p:cNvSpPr txBox="1"/>
          <p:nvPr/>
        </p:nvSpPr>
        <p:spPr>
          <a:xfrm>
            <a:off x="4911090" y="8845930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E5A75DF-605A-3FD0-D08C-8A96A5B63217}"/>
              </a:ext>
            </a:extLst>
          </p:cNvPr>
          <p:cNvSpPr txBox="1"/>
          <p:nvPr/>
        </p:nvSpPr>
        <p:spPr>
          <a:xfrm>
            <a:off x="1466850" y="8845930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1157A7B-7068-CA90-C9BF-838BB14FB5BE}"/>
              </a:ext>
            </a:extLst>
          </p:cNvPr>
          <p:cNvSpPr txBox="1"/>
          <p:nvPr/>
        </p:nvSpPr>
        <p:spPr>
          <a:xfrm>
            <a:off x="2125980" y="8845929"/>
            <a:ext cx="7086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500" dirty="0">
              <a:latin typeface="Bakbak One" pitchFamily="2" charset="0"/>
              <a:cs typeface="Bakbak On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573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16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Bakbak One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1</cp:revision>
  <dcterms:created xsi:type="dcterms:W3CDTF">2022-06-21T11:21:32Z</dcterms:created>
  <dcterms:modified xsi:type="dcterms:W3CDTF">2022-06-21T11:25:34Z</dcterms:modified>
</cp:coreProperties>
</file>