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26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40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28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22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4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6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43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32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64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13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35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584DE-C0EE-4B7B-9DAC-D091E5F9AF4E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67C14-901F-4F88-B2E8-5FE9BB568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80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E343CEC-83E9-D5B5-D91F-D460B2B90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3A862C8-494E-6AC7-D64D-3553F58E55A9}"/>
              </a:ext>
            </a:extLst>
          </p:cNvPr>
          <p:cNvSpPr txBox="1"/>
          <p:nvPr/>
        </p:nvSpPr>
        <p:spPr>
          <a:xfrm rot="5400000">
            <a:off x="767080" y="346710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86C543F-0351-54C6-ABEA-D9819C870B05}"/>
              </a:ext>
            </a:extLst>
          </p:cNvPr>
          <p:cNvSpPr txBox="1"/>
          <p:nvPr/>
        </p:nvSpPr>
        <p:spPr>
          <a:xfrm rot="5400000">
            <a:off x="2240280" y="346710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8C552F-1D26-3C34-6A4A-569FD8626A8F}"/>
              </a:ext>
            </a:extLst>
          </p:cNvPr>
          <p:cNvSpPr txBox="1"/>
          <p:nvPr/>
        </p:nvSpPr>
        <p:spPr>
          <a:xfrm rot="5400000">
            <a:off x="5235865" y="346710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C93B01-4555-BD3C-D2AF-190472A1F565}"/>
              </a:ext>
            </a:extLst>
          </p:cNvPr>
          <p:cNvSpPr txBox="1"/>
          <p:nvPr/>
        </p:nvSpPr>
        <p:spPr>
          <a:xfrm rot="5400000">
            <a:off x="3738880" y="346710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D9F1B7D-2F2D-0737-76BF-50226FECB1D0}"/>
              </a:ext>
            </a:extLst>
          </p:cNvPr>
          <p:cNvSpPr txBox="1"/>
          <p:nvPr/>
        </p:nvSpPr>
        <p:spPr>
          <a:xfrm rot="5400000">
            <a:off x="758565" y="794385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5912599-C047-D643-1303-501B6E68A681}"/>
              </a:ext>
            </a:extLst>
          </p:cNvPr>
          <p:cNvSpPr txBox="1"/>
          <p:nvPr/>
        </p:nvSpPr>
        <p:spPr>
          <a:xfrm rot="5400000">
            <a:off x="2231765" y="794385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49E6FC8-2E94-F127-5E16-E88135268BF1}"/>
              </a:ext>
            </a:extLst>
          </p:cNvPr>
          <p:cNvSpPr txBox="1"/>
          <p:nvPr/>
        </p:nvSpPr>
        <p:spPr>
          <a:xfrm rot="5400000">
            <a:off x="5227350" y="794385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403BE4A-B065-8884-BB95-78C80D8E1063}"/>
              </a:ext>
            </a:extLst>
          </p:cNvPr>
          <p:cNvSpPr txBox="1"/>
          <p:nvPr/>
        </p:nvSpPr>
        <p:spPr>
          <a:xfrm rot="5400000">
            <a:off x="3730365" y="794385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</a:t>
            </a:r>
            <a:r>
              <a:rPr kumimoji="1" lang="ja-JP" altLang="en-US" sz="1100" dirty="0">
                <a:solidFill>
                  <a:schemeClr val="bg1"/>
                </a:solidFill>
                <a:latin typeface="Damion" panose="02000000000000000000" pitchFamily="2" charset="0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&amp; Yuri</a:t>
            </a:r>
          </a:p>
          <a:p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     Dec.31.2023</a:t>
            </a:r>
          </a:p>
        </p:txBody>
      </p:sp>
    </p:spTree>
    <p:extLst>
      <p:ext uri="{BB962C8B-B14F-4D97-AF65-F5344CB8AC3E}">
        <p14:creationId xmlns:p14="http://schemas.microsoft.com/office/powerpoint/2010/main" val="3018868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56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Damion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2</cp:revision>
  <dcterms:created xsi:type="dcterms:W3CDTF">2022-11-09T10:46:26Z</dcterms:created>
  <dcterms:modified xsi:type="dcterms:W3CDTF">2022-11-10T02:38:44Z</dcterms:modified>
</cp:coreProperties>
</file>