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6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42" y="-160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C369-2501-41AF-A7EA-2277C5274C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283BF-62A1-49DF-AF39-8E358C679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310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C369-2501-41AF-A7EA-2277C5274C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283BF-62A1-49DF-AF39-8E358C679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4021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C369-2501-41AF-A7EA-2277C5274C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283BF-62A1-49DF-AF39-8E358C679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7630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C369-2501-41AF-A7EA-2277C5274C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283BF-62A1-49DF-AF39-8E358C679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7628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C369-2501-41AF-A7EA-2277C5274C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283BF-62A1-49DF-AF39-8E358C679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170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C369-2501-41AF-A7EA-2277C5274C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283BF-62A1-49DF-AF39-8E358C679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4902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C369-2501-41AF-A7EA-2277C5274C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283BF-62A1-49DF-AF39-8E358C679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5044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C369-2501-41AF-A7EA-2277C5274C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283BF-62A1-49DF-AF39-8E358C679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395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C369-2501-41AF-A7EA-2277C5274C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283BF-62A1-49DF-AF39-8E358C679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2180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C369-2501-41AF-A7EA-2277C5274C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283BF-62A1-49DF-AF39-8E358C679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3122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C369-2501-41AF-A7EA-2277C5274C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283BF-62A1-49DF-AF39-8E358C679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885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0C369-2501-41AF-A7EA-2277C5274C3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283BF-62A1-49DF-AF39-8E358C679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604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F2FF3489-52D1-7F4F-F53B-9C7C975CE0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DADF41-4D5A-D0D0-F013-EFE9BABDC7E3}"/>
              </a:ext>
            </a:extLst>
          </p:cNvPr>
          <p:cNvSpPr txBox="1"/>
          <p:nvPr/>
        </p:nvSpPr>
        <p:spPr>
          <a:xfrm>
            <a:off x="889000" y="2583180"/>
            <a:ext cx="880369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Kenta &amp; Yuri</a:t>
            </a:r>
          </a:p>
          <a:p>
            <a:r>
              <a:rPr kumimoji="1" lang="ja-JP" altLang="en-US" sz="800" dirty="0">
                <a:solidFill>
                  <a:schemeClr val="bg1"/>
                </a:solidFill>
                <a:latin typeface="Damion" panose="02000000000000000000" pitchFamily="2" charset="0"/>
              </a:rPr>
              <a:t>　 </a:t>
            </a:r>
            <a:r>
              <a:rPr kumimoji="1" lang="en-US" altLang="ja-JP" sz="800" dirty="0">
                <a:solidFill>
                  <a:schemeClr val="bg1"/>
                </a:solidFill>
                <a:latin typeface="Damion" panose="02000000000000000000" pitchFamily="2" charset="0"/>
              </a:rPr>
              <a:t>Dec.31.2023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A691618-D657-AC0E-C795-079C7217C84E}"/>
              </a:ext>
            </a:extLst>
          </p:cNvPr>
          <p:cNvSpPr txBox="1"/>
          <p:nvPr/>
        </p:nvSpPr>
        <p:spPr>
          <a:xfrm>
            <a:off x="2993131" y="2583180"/>
            <a:ext cx="880369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Kenta &amp; Yuri</a:t>
            </a:r>
          </a:p>
          <a:p>
            <a:r>
              <a:rPr kumimoji="1" lang="ja-JP" altLang="en-US" sz="800" dirty="0">
                <a:solidFill>
                  <a:schemeClr val="bg1"/>
                </a:solidFill>
                <a:latin typeface="Damion" panose="02000000000000000000" pitchFamily="2" charset="0"/>
              </a:rPr>
              <a:t>　 </a:t>
            </a:r>
            <a:r>
              <a:rPr kumimoji="1" lang="en-US" altLang="ja-JP" sz="800" dirty="0">
                <a:solidFill>
                  <a:schemeClr val="bg1"/>
                </a:solidFill>
                <a:latin typeface="Damion" panose="02000000000000000000" pitchFamily="2" charset="0"/>
              </a:rPr>
              <a:t>Dec.31.2023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FB27009-3EA8-4AB4-022D-BCA4A10EDB32}"/>
              </a:ext>
            </a:extLst>
          </p:cNvPr>
          <p:cNvSpPr txBox="1"/>
          <p:nvPr/>
        </p:nvSpPr>
        <p:spPr>
          <a:xfrm>
            <a:off x="5135362" y="2602820"/>
            <a:ext cx="880369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Kenta &amp; Yuri</a:t>
            </a:r>
          </a:p>
          <a:p>
            <a:r>
              <a:rPr kumimoji="1" lang="ja-JP" altLang="en-US" sz="800" dirty="0">
                <a:solidFill>
                  <a:schemeClr val="bg1"/>
                </a:solidFill>
                <a:latin typeface="Damion" panose="02000000000000000000" pitchFamily="2" charset="0"/>
              </a:rPr>
              <a:t>　 </a:t>
            </a:r>
            <a:r>
              <a:rPr kumimoji="1" lang="en-US" altLang="ja-JP" sz="800" dirty="0">
                <a:solidFill>
                  <a:schemeClr val="bg1"/>
                </a:solidFill>
                <a:latin typeface="Damion" panose="02000000000000000000" pitchFamily="2" charset="0"/>
              </a:rPr>
              <a:t>Dec.31.2023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FE3A138-11E7-630A-C880-587F9163D069}"/>
              </a:ext>
            </a:extLst>
          </p:cNvPr>
          <p:cNvSpPr txBox="1"/>
          <p:nvPr/>
        </p:nvSpPr>
        <p:spPr>
          <a:xfrm>
            <a:off x="889000" y="5491689"/>
            <a:ext cx="880369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Kenta &amp; Yuri</a:t>
            </a:r>
          </a:p>
          <a:p>
            <a:r>
              <a:rPr kumimoji="1" lang="ja-JP" altLang="en-US" sz="800" dirty="0">
                <a:solidFill>
                  <a:schemeClr val="bg1"/>
                </a:solidFill>
                <a:latin typeface="Damion" panose="02000000000000000000" pitchFamily="2" charset="0"/>
              </a:rPr>
              <a:t>　 </a:t>
            </a:r>
            <a:r>
              <a:rPr kumimoji="1" lang="en-US" altLang="ja-JP" sz="800" dirty="0">
                <a:solidFill>
                  <a:schemeClr val="bg1"/>
                </a:solidFill>
                <a:latin typeface="Damion" panose="02000000000000000000" pitchFamily="2" charset="0"/>
              </a:rPr>
              <a:t>Dec.31.2023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1F8A412-EBB3-35B2-3BB4-D49DA9E99D68}"/>
              </a:ext>
            </a:extLst>
          </p:cNvPr>
          <p:cNvSpPr txBox="1"/>
          <p:nvPr/>
        </p:nvSpPr>
        <p:spPr>
          <a:xfrm>
            <a:off x="2993131" y="5491689"/>
            <a:ext cx="880369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Kenta &amp; Yuri</a:t>
            </a:r>
          </a:p>
          <a:p>
            <a:r>
              <a:rPr kumimoji="1" lang="ja-JP" altLang="en-US" sz="800" dirty="0">
                <a:solidFill>
                  <a:schemeClr val="bg1"/>
                </a:solidFill>
                <a:latin typeface="Damion" panose="02000000000000000000" pitchFamily="2" charset="0"/>
              </a:rPr>
              <a:t>　 </a:t>
            </a:r>
            <a:r>
              <a:rPr kumimoji="1" lang="en-US" altLang="ja-JP" sz="800" dirty="0">
                <a:solidFill>
                  <a:schemeClr val="bg1"/>
                </a:solidFill>
                <a:latin typeface="Damion" panose="02000000000000000000" pitchFamily="2" charset="0"/>
              </a:rPr>
              <a:t>Dec.31.2023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D8FA56F-C74B-8AC9-6C14-8FBB5755E9DA}"/>
              </a:ext>
            </a:extLst>
          </p:cNvPr>
          <p:cNvSpPr txBox="1"/>
          <p:nvPr/>
        </p:nvSpPr>
        <p:spPr>
          <a:xfrm>
            <a:off x="5135362" y="5511329"/>
            <a:ext cx="880369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Kenta &amp; Yuri</a:t>
            </a:r>
          </a:p>
          <a:p>
            <a:r>
              <a:rPr kumimoji="1" lang="ja-JP" altLang="en-US" sz="800" dirty="0">
                <a:solidFill>
                  <a:schemeClr val="bg1"/>
                </a:solidFill>
                <a:latin typeface="Damion" panose="02000000000000000000" pitchFamily="2" charset="0"/>
              </a:rPr>
              <a:t>　 </a:t>
            </a:r>
            <a:r>
              <a:rPr kumimoji="1" lang="en-US" altLang="ja-JP" sz="800" dirty="0">
                <a:solidFill>
                  <a:schemeClr val="bg1"/>
                </a:solidFill>
                <a:latin typeface="Damion" panose="02000000000000000000" pitchFamily="2" charset="0"/>
              </a:rPr>
              <a:t>Dec.31.2023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ABA2E25-ECA5-507F-2A92-3C26B936140C}"/>
              </a:ext>
            </a:extLst>
          </p:cNvPr>
          <p:cNvSpPr txBox="1"/>
          <p:nvPr/>
        </p:nvSpPr>
        <p:spPr>
          <a:xfrm>
            <a:off x="889000" y="8423088"/>
            <a:ext cx="880369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Kenta &amp; Yuri</a:t>
            </a:r>
          </a:p>
          <a:p>
            <a:r>
              <a:rPr kumimoji="1" lang="ja-JP" altLang="en-US" sz="800" dirty="0">
                <a:solidFill>
                  <a:schemeClr val="bg1"/>
                </a:solidFill>
                <a:latin typeface="Damion" panose="02000000000000000000" pitchFamily="2" charset="0"/>
              </a:rPr>
              <a:t>　 </a:t>
            </a:r>
            <a:r>
              <a:rPr kumimoji="1" lang="en-US" altLang="ja-JP" sz="800" dirty="0">
                <a:solidFill>
                  <a:schemeClr val="bg1"/>
                </a:solidFill>
                <a:latin typeface="Damion" panose="02000000000000000000" pitchFamily="2" charset="0"/>
              </a:rPr>
              <a:t>Dec.31.2023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80ED14B-8F0D-2BCE-A8D2-77907D8C06C4}"/>
              </a:ext>
            </a:extLst>
          </p:cNvPr>
          <p:cNvSpPr txBox="1"/>
          <p:nvPr/>
        </p:nvSpPr>
        <p:spPr>
          <a:xfrm>
            <a:off x="2993131" y="8423088"/>
            <a:ext cx="880369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Kenta &amp; Yuri</a:t>
            </a:r>
          </a:p>
          <a:p>
            <a:r>
              <a:rPr kumimoji="1" lang="ja-JP" altLang="en-US" sz="800" dirty="0">
                <a:solidFill>
                  <a:schemeClr val="bg1"/>
                </a:solidFill>
                <a:latin typeface="Damion" panose="02000000000000000000" pitchFamily="2" charset="0"/>
              </a:rPr>
              <a:t>　 </a:t>
            </a:r>
            <a:r>
              <a:rPr kumimoji="1" lang="en-US" altLang="ja-JP" sz="800" dirty="0">
                <a:solidFill>
                  <a:schemeClr val="bg1"/>
                </a:solidFill>
                <a:latin typeface="Damion" panose="02000000000000000000" pitchFamily="2" charset="0"/>
              </a:rPr>
              <a:t>Dec.31.2023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995E921-7294-74B0-2847-3571F02AE3E7}"/>
              </a:ext>
            </a:extLst>
          </p:cNvPr>
          <p:cNvSpPr txBox="1"/>
          <p:nvPr/>
        </p:nvSpPr>
        <p:spPr>
          <a:xfrm>
            <a:off x="5135362" y="8442728"/>
            <a:ext cx="880369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solidFill>
                  <a:schemeClr val="bg1"/>
                </a:solidFill>
                <a:latin typeface="Damion" panose="02000000000000000000" pitchFamily="2" charset="0"/>
              </a:rPr>
              <a:t>Kenta &amp; Yuri</a:t>
            </a:r>
          </a:p>
          <a:p>
            <a:r>
              <a:rPr kumimoji="1" lang="ja-JP" altLang="en-US" sz="800" dirty="0">
                <a:solidFill>
                  <a:schemeClr val="bg1"/>
                </a:solidFill>
                <a:latin typeface="Damion" panose="02000000000000000000" pitchFamily="2" charset="0"/>
              </a:rPr>
              <a:t>　 </a:t>
            </a:r>
            <a:r>
              <a:rPr kumimoji="1" lang="en-US" altLang="ja-JP" sz="800" dirty="0">
                <a:solidFill>
                  <a:schemeClr val="bg1"/>
                </a:solidFill>
                <a:latin typeface="Damion" panose="02000000000000000000" pitchFamily="2" charset="0"/>
              </a:rPr>
              <a:t>Dec.31.2023</a:t>
            </a:r>
          </a:p>
        </p:txBody>
      </p:sp>
    </p:spTree>
    <p:extLst>
      <p:ext uri="{BB962C8B-B14F-4D97-AF65-F5344CB8AC3E}">
        <p14:creationId xmlns:p14="http://schemas.microsoft.com/office/powerpoint/2010/main" val="1331718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63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Damion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saki_shibue</dc:creator>
  <cp:lastModifiedBy>saki_shibue</cp:lastModifiedBy>
  <cp:revision>1</cp:revision>
  <dcterms:created xsi:type="dcterms:W3CDTF">2022-11-09T10:24:50Z</dcterms:created>
  <dcterms:modified xsi:type="dcterms:W3CDTF">2022-11-10T02:33:04Z</dcterms:modified>
</cp:coreProperties>
</file>