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>
        <p:scale>
          <a:sx n="100" d="100"/>
          <a:sy n="100" d="100"/>
        </p:scale>
        <p:origin x="1260" y="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78D41-3980-451A-94C2-C6CC82CACE34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39148-5138-416E-8E35-2C5D1FE7C9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7195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78D41-3980-451A-94C2-C6CC82CACE34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39148-5138-416E-8E35-2C5D1FE7C9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1755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78D41-3980-451A-94C2-C6CC82CACE34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39148-5138-416E-8E35-2C5D1FE7C9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417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78D41-3980-451A-94C2-C6CC82CACE34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39148-5138-416E-8E35-2C5D1FE7C9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5326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78D41-3980-451A-94C2-C6CC82CACE34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39148-5138-416E-8E35-2C5D1FE7C9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7698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78D41-3980-451A-94C2-C6CC82CACE34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39148-5138-416E-8E35-2C5D1FE7C9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4648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78D41-3980-451A-94C2-C6CC82CACE34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39148-5138-416E-8E35-2C5D1FE7C9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75005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78D41-3980-451A-94C2-C6CC82CACE34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39148-5138-416E-8E35-2C5D1FE7C9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4210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78D41-3980-451A-94C2-C6CC82CACE34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39148-5138-416E-8E35-2C5D1FE7C9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2267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78D41-3980-451A-94C2-C6CC82CACE34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39148-5138-416E-8E35-2C5D1FE7C9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8282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78D41-3980-451A-94C2-C6CC82CACE34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39148-5138-416E-8E35-2C5D1FE7C9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684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78D41-3980-451A-94C2-C6CC82CACE34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39148-5138-416E-8E35-2C5D1FE7C9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5778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17D88A72-9133-95D9-35E8-5F0C26B230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1066"/>
            <a:ext cx="6858000" cy="9704934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9296029-5A96-57B1-0335-F96E31551711}"/>
              </a:ext>
            </a:extLst>
          </p:cNvPr>
          <p:cNvSpPr txBox="1"/>
          <p:nvPr/>
        </p:nvSpPr>
        <p:spPr>
          <a:xfrm>
            <a:off x="1594242" y="1988889"/>
            <a:ext cx="94448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>
                <a:solidFill>
                  <a:schemeClr val="bg1"/>
                </a:solidFill>
                <a:latin typeface="Damion" panose="02000000000000000000" pitchFamily="2" charset="0"/>
              </a:rPr>
              <a:t>Kenta &amp; Yuri</a:t>
            </a:r>
            <a:endParaRPr kumimoji="1" lang="ja-JP" altLang="en-US" sz="1200" dirty="0">
              <a:solidFill>
                <a:schemeClr val="bg1"/>
              </a:solidFill>
              <a:latin typeface="Damion" panose="02000000000000000000" pitchFamily="2" charset="0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580E6974-7CA4-490A-756F-D768F3618EDF}"/>
              </a:ext>
            </a:extLst>
          </p:cNvPr>
          <p:cNvSpPr txBox="1"/>
          <p:nvPr/>
        </p:nvSpPr>
        <p:spPr>
          <a:xfrm>
            <a:off x="4425801" y="1988889"/>
            <a:ext cx="94448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>
                <a:solidFill>
                  <a:schemeClr val="bg1"/>
                </a:solidFill>
                <a:latin typeface="Damion" panose="02000000000000000000" pitchFamily="2" charset="0"/>
              </a:rPr>
              <a:t>Kenta &amp; Yuri</a:t>
            </a:r>
            <a:endParaRPr kumimoji="1" lang="ja-JP" altLang="en-US" sz="1200" dirty="0">
              <a:solidFill>
                <a:schemeClr val="bg1"/>
              </a:solidFill>
              <a:latin typeface="Damion" panose="02000000000000000000" pitchFamily="2" charset="0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C50DF807-398E-5CC8-BC42-6DB3124E043F}"/>
              </a:ext>
            </a:extLst>
          </p:cNvPr>
          <p:cNvSpPr txBox="1"/>
          <p:nvPr/>
        </p:nvSpPr>
        <p:spPr>
          <a:xfrm>
            <a:off x="1594242" y="4436814"/>
            <a:ext cx="94448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>
                <a:solidFill>
                  <a:schemeClr val="bg1"/>
                </a:solidFill>
                <a:latin typeface="Damion" panose="02000000000000000000" pitchFamily="2" charset="0"/>
              </a:rPr>
              <a:t>Kenta &amp; Yuri</a:t>
            </a:r>
            <a:endParaRPr kumimoji="1" lang="ja-JP" altLang="en-US" sz="1200" dirty="0">
              <a:solidFill>
                <a:schemeClr val="bg1"/>
              </a:solidFill>
              <a:latin typeface="Damion" panose="02000000000000000000" pitchFamily="2" charset="0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C63C357C-62A6-A16D-ADB3-658922FB2D8F}"/>
              </a:ext>
            </a:extLst>
          </p:cNvPr>
          <p:cNvSpPr txBox="1"/>
          <p:nvPr/>
        </p:nvSpPr>
        <p:spPr>
          <a:xfrm>
            <a:off x="4425801" y="4436814"/>
            <a:ext cx="94448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>
                <a:solidFill>
                  <a:schemeClr val="bg1"/>
                </a:solidFill>
                <a:latin typeface="Damion" panose="02000000000000000000" pitchFamily="2" charset="0"/>
              </a:rPr>
              <a:t>Kenta &amp; Yuri</a:t>
            </a:r>
            <a:endParaRPr kumimoji="1" lang="ja-JP" altLang="en-US" sz="1200" dirty="0">
              <a:solidFill>
                <a:schemeClr val="bg1"/>
              </a:solidFill>
              <a:latin typeface="Damion" panose="02000000000000000000" pitchFamily="2" charset="0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55038B94-6776-F015-02F3-C9F9A6F88D62}"/>
              </a:ext>
            </a:extLst>
          </p:cNvPr>
          <p:cNvSpPr txBox="1"/>
          <p:nvPr/>
        </p:nvSpPr>
        <p:spPr>
          <a:xfrm>
            <a:off x="1594242" y="6681549"/>
            <a:ext cx="94448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>
                <a:solidFill>
                  <a:schemeClr val="bg1"/>
                </a:solidFill>
                <a:latin typeface="Damion" panose="02000000000000000000" pitchFamily="2" charset="0"/>
              </a:rPr>
              <a:t>Kenta &amp; Yuri</a:t>
            </a:r>
            <a:endParaRPr kumimoji="1" lang="ja-JP" altLang="en-US" sz="1200" dirty="0">
              <a:solidFill>
                <a:schemeClr val="bg1"/>
              </a:solidFill>
              <a:latin typeface="Damion" panose="02000000000000000000" pitchFamily="2" charset="0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E2F98F57-75A3-E40A-F23D-403811920898}"/>
              </a:ext>
            </a:extLst>
          </p:cNvPr>
          <p:cNvSpPr txBox="1"/>
          <p:nvPr/>
        </p:nvSpPr>
        <p:spPr>
          <a:xfrm>
            <a:off x="4425801" y="6681549"/>
            <a:ext cx="94448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>
                <a:solidFill>
                  <a:schemeClr val="bg1"/>
                </a:solidFill>
                <a:latin typeface="Damion" panose="02000000000000000000" pitchFamily="2" charset="0"/>
              </a:rPr>
              <a:t>Kenta &amp; Yuri</a:t>
            </a:r>
            <a:endParaRPr kumimoji="1" lang="ja-JP" altLang="en-US" sz="1200" dirty="0">
              <a:solidFill>
                <a:schemeClr val="bg1"/>
              </a:solidFill>
              <a:latin typeface="Damion" panose="02000000000000000000" pitchFamily="2" charset="0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294D19DF-4ADE-2647-4282-216D04B32AD0}"/>
              </a:ext>
            </a:extLst>
          </p:cNvPr>
          <p:cNvSpPr txBox="1"/>
          <p:nvPr/>
        </p:nvSpPr>
        <p:spPr>
          <a:xfrm>
            <a:off x="1594241" y="8985825"/>
            <a:ext cx="94448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>
                <a:solidFill>
                  <a:schemeClr val="bg1"/>
                </a:solidFill>
                <a:latin typeface="Damion" panose="02000000000000000000" pitchFamily="2" charset="0"/>
              </a:rPr>
              <a:t>Kenta &amp; Yuri</a:t>
            </a:r>
            <a:endParaRPr kumimoji="1" lang="ja-JP" altLang="en-US" sz="1200" dirty="0">
              <a:solidFill>
                <a:schemeClr val="bg1"/>
              </a:solidFill>
              <a:latin typeface="Damion" panose="02000000000000000000" pitchFamily="2" charset="0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F9E903FD-BAB5-C59D-C1EE-CAE6F0CE483E}"/>
              </a:ext>
            </a:extLst>
          </p:cNvPr>
          <p:cNvSpPr txBox="1"/>
          <p:nvPr/>
        </p:nvSpPr>
        <p:spPr>
          <a:xfrm>
            <a:off x="4425801" y="8985825"/>
            <a:ext cx="94448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>
                <a:solidFill>
                  <a:schemeClr val="bg1"/>
                </a:solidFill>
                <a:latin typeface="Damion" panose="02000000000000000000" pitchFamily="2" charset="0"/>
              </a:rPr>
              <a:t>Kenta &amp; Yuri</a:t>
            </a:r>
            <a:endParaRPr kumimoji="1" lang="ja-JP" altLang="en-US" sz="1200" dirty="0">
              <a:solidFill>
                <a:schemeClr val="bg1"/>
              </a:solidFill>
              <a:latin typeface="Damio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50786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</TotalTime>
  <Words>24</Words>
  <Application>Microsoft Office PowerPoint</Application>
  <PresentationFormat>A4 210 x 297 mm</PresentationFormat>
  <Paragraphs>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Damion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saki_shibue</dc:creator>
  <cp:lastModifiedBy>saki_shibue</cp:lastModifiedBy>
  <cp:revision>2</cp:revision>
  <dcterms:created xsi:type="dcterms:W3CDTF">2022-11-09T10:12:35Z</dcterms:created>
  <dcterms:modified xsi:type="dcterms:W3CDTF">2022-11-10T02:32:14Z</dcterms:modified>
</cp:coreProperties>
</file>