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74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350" y="54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9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5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48" indent="0" algn="ctr">
              <a:buNone/>
              <a:defRPr sz="2100"/>
            </a:lvl2pPr>
            <a:lvl3pPr marL="960096" indent="0" algn="ctr">
              <a:buNone/>
              <a:defRPr sz="1890"/>
            </a:lvl3pPr>
            <a:lvl4pPr marL="1440144" indent="0" algn="ctr">
              <a:buNone/>
              <a:defRPr sz="1680"/>
            </a:lvl4pPr>
            <a:lvl5pPr marL="1920192" indent="0" algn="ctr">
              <a:buNone/>
              <a:defRPr sz="1680"/>
            </a:lvl5pPr>
            <a:lvl6pPr marL="2400240" indent="0" algn="ctr">
              <a:buNone/>
              <a:defRPr sz="1680"/>
            </a:lvl6pPr>
            <a:lvl7pPr marL="2880288" indent="0" algn="ctr">
              <a:buNone/>
              <a:defRPr sz="1680"/>
            </a:lvl7pPr>
            <a:lvl8pPr marL="3360336" indent="0" algn="ctr">
              <a:buNone/>
              <a:defRPr sz="1680"/>
            </a:lvl8pPr>
            <a:lvl9pPr marL="3840384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9871-9FDE-47CC-B1E4-EB8CECF27201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2F8-3957-4B24-8791-60E39D1B2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971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9871-9FDE-47CC-B1E4-EB8CECF27201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2F8-3957-4B24-8791-60E39D1B2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302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60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4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9871-9FDE-47CC-B1E4-EB8CECF27201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2F8-3957-4B24-8791-60E39D1B2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958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9871-9FDE-47CC-B1E4-EB8CECF27201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2F8-3957-4B24-8791-60E39D1B2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52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5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4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096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4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192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28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336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38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9871-9FDE-47CC-B1E4-EB8CECF27201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2F8-3957-4B24-8791-60E39D1B2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376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9871-9FDE-47CC-B1E4-EB8CECF27201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2F8-3957-4B24-8791-60E39D1B2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546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4" y="681571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3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48" indent="0">
              <a:buNone/>
              <a:defRPr sz="2100" b="1"/>
            </a:lvl2pPr>
            <a:lvl3pPr marL="960096" indent="0">
              <a:buNone/>
              <a:defRPr sz="1890" b="1"/>
            </a:lvl3pPr>
            <a:lvl4pPr marL="1440144" indent="0">
              <a:buNone/>
              <a:defRPr sz="1680" b="1"/>
            </a:lvl4pPr>
            <a:lvl5pPr marL="1920192" indent="0">
              <a:buNone/>
              <a:defRPr sz="1680" b="1"/>
            </a:lvl5pPr>
            <a:lvl6pPr marL="2400240" indent="0">
              <a:buNone/>
              <a:defRPr sz="1680" b="1"/>
            </a:lvl6pPr>
            <a:lvl7pPr marL="2880288" indent="0">
              <a:buNone/>
              <a:defRPr sz="1680" b="1"/>
            </a:lvl7pPr>
            <a:lvl8pPr marL="3360336" indent="0">
              <a:buNone/>
              <a:defRPr sz="1680" b="1"/>
            </a:lvl8pPr>
            <a:lvl9pPr marL="3840384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3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48" indent="0">
              <a:buNone/>
              <a:defRPr sz="2100" b="1"/>
            </a:lvl2pPr>
            <a:lvl3pPr marL="960096" indent="0">
              <a:buNone/>
              <a:defRPr sz="1890" b="1"/>
            </a:lvl3pPr>
            <a:lvl4pPr marL="1440144" indent="0">
              <a:buNone/>
              <a:defRPr sz="1680" b="1"/>
            </a:lvl4pPr>
            <a:lvl5pPr marL="1920192" indent="0">
              <a:buNone/>
              <a:defRPr sz="1680" b="1"/>
            </a:lvl5pPr>
            <a:lvl6pPr marL="2400240" indent="0">
              <a:buNone/>
              <a:defRPr sz="1680" b="1"/>
            </a:lvl6pPr>
            <a:lvl7pPr marL="2880288" indent="0">
              <a:buNone/>
              <a:defRPr sz="1680" b="1"/>
            </a:lvl7pPr>
            <a:lvl8pPr marL="3360336" indent="0">
              <a:buNone/>
              <a:defRPr sz="1680" b="1"/>
            </a:lvl8pPr>
            <a:lvl9pPr marL="3840384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9871-9FDE-47CC-B1E4-EB8CECF27201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2F8-3957-4B24-8791-60E39D1B2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18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9871-9FDE-47CC-B1E4-EB8CECF27201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2F8-3957-4B24-8791-60E39D1B2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044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9871-9FDE-47CC-B1E4-EB8CECF27201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2F8-3957-4B24-8791-60E39D1B2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71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4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1" y="1843197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4" y="3840481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48" indent="0">
              <a:buNone/>
              <a:defRPr sz="1470"/>
            </a:lvl2pPr>
            <a:lvl3pPr marL="960096" indent="0">
              <a:buNone/>
              <a:defRPr sz="1260"/>
            </a:lvl3pPr>
            <a:lvl4pPr marL="1440144" indent="0">
              <a:buNone/>
              <a:defRPr sz="1050"/>
            </a:lvl4pPr>
            <a:lvl5pPr marL="1920192" indent="0">
              <a:buNone/>
              <a:defRPr sz="1050"/>
            </a:lvl5pPr>
            <a:lvl6pPr marL="2400240" indent="0">
              <a:buNone/>
              <a:defRPr sz="1050"/>
            </a:lvl6pPr>
            <a:lvl7pPr marL="2880288" indent="0">
              <a:buNone/>
              <a:defRPr sz="1050"/>
            </a:lvl7pPr>
            <a:lvl8pPr marL="3360336" indent="0">
              <a:buNone/>
              <a:defRPr sz="1050"/>
            </a:lvl8pPr>
            <a:lvl9pPr marL="3840384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9871-9FDE-47CC-B1E4-EB8CECF27201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2F8-3957-4B24-8791-60E39D1B2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08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4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1" y="1843197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48" indent="0">
              <a:buNone/>
              <a:defRPr sz="2940"/>
            </a:lvl2pPr>
            <a:lvl3pPr marL="960096" indent="0">
              <a:buNone/>
              <a:defRPr sz="2520"/>
            </a:lvl3pPr>
            <a:lvl4pPr marL="1440144" indent="0">
              <a:buNone/>
              <a:defRPr sz="2100"/>
            </a:lvl4pPr>
            <a:lvl5pPr marL="1920192" indent="0">
              <a:buNone/>
              <a:defRPr sz="2100"/>
            </a:lvl5pPr>
            <a:lvl6pPr marL="2400240" indent="0">
              <a:buNone/>
              <a:defRPr sz="2100"/>
            </a:lvl6pPr>
            <a:lvl7pPr marL="2880288" indent="0">
              <a:buNone/>
              <a:defRPr sz="2100"/>
            </a:lvl7pPr>
            <a:lvl8pPr marL="3360336" indent="0">
              <a:buNone/>
              <a:defRPr sz="2100"/>
            </a:lvl8pPr>
            <a:lvl9pPr marL="3840384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4" y="3840481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48" indent="0">
              <a:buNone/>
              <a:defRPr sz="1470"/>
            </a:lvl2pPr>
            <a:lvl3pPr marL="960096" indent="0">
              <a:buNone/>
              <a:defRPr sz="1260"/>
            </a:lvl3pPr>
            <a:lvl4pPr marL="1440144" indent="0">
              <a:buNone/>
              <a:defRPr sz="1050"/>
            </a:lvl4pPr>
            <a:lvl5pPr marL="1920192" indent="0">
              <a:buNone/>
              <a:defRPr sz="1050"/>
            </a:lvl5pPr>
            <a:lvl6pPr marL="2400240" indent="0">
              <a:buNone/>
              <a:defRPr sz="1050"/>
            </a:lvl6pPr>
            <a:lvl7pPr marL="2880288" indent="0">
              <a:buNone/>
              <a:defRPr sz="1050"/>
            </a:lvl7pPr>
            <a:lvl8pPr marL="3360336" indent="0">
              <a:buNone/>
              <a:defRPr sz="1050"/>
            </a:lvl8pPr>
            <a:lvl9pPr marL="3840384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9871-9FDE-47CC-B1E4-EB8CECF27201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2F8-3957-4B24-8791-60E39D1B2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789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1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90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B9871-9FDE-47CC-B1E4-EB8CECF27201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90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90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22F8-3957-4B24-8791-60E39D1B2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15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096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24" indent="-240024" algn="l" defTabSz="960096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72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20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168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16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264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12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360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408" indent="-240024" algn="l" defTabSz="960096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48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096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44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92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240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288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336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384" algn="l" defTabSz="960096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2D947C-9097-71F4-ECC2-33880884CA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4A8C67-DB45-7EAF-A133-BD1C9D51EA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7EB84B3-7E47-FFA4-CD31-10ACFB96F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0" y="0"/>
            <a:ext cx="9046261" cy="128016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4653CC2-19A3-3461-9750-17F1138AED10}"/>
              </a:ext>
            </a:extLst>
          </p:cNvPr>
          <p:cNvSpPr txBox="1"/>
          <p:nvPr/>
        </p:nvSpPr>
        <p:spPr>
          <a:xfrm rot="5400000">
            <a:off x="1466850" y="4544239"/>
            <a:ext cx="79541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chemeClr val="bg1"/>
                </a:solidFill>
                <a:latin typeface="Rye" panose="020E0803070500060000" pitchFamily="34" charset="0"/>
              </a:rPr>
              <a:t>Kenya &amp; Yuri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 Dec.31.2023</a:t>
            </a:r>
            <a:endParaRPr kumimoji="1" lang="ja-JP" altLang="en-US" sz="500" dirty="0">
              <a:solidFill>
                <a:schemeClr val="bg1"/>
              </a:solidFill>
              <a:latin typeface="Rye" panose="020E0803070500060000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C85BFFA-E5D1-76F5-3C85-60F5D9B8F3C1}"/>
              </a:ext>
            </a:extLst>
          </p:cNvPr>
          <p:cNvSpPr txBox="1"/>
          <p:nvPr/>
        </p:nvSpPr>
        <p:spPr>
          <a:xfrm rot="5400000">
            <a:off x="3435350" y="4544239"/>
            <a:ext cx="79541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chemeClr val="bg1"/>
                </a:solidFill>
                <a:latin typeface="Rye" panose="020E0803070500060000" pitchFamily="34" charset="0"/>
              </a:rPr>
              <a:t>Kenya &amp; Yuri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 Dec.31.2023</a:t>
            </a:r>
            <a:endParaRPr kumimoji="1" lang="ja-JP" altLang="en-US" sz="500" dirty="0">
              <a:solidFill>
                <a:schemeClr val="bg1"/>
              </a:solidFill>
              <a:latin typeface="Rye" panose="020E0803070500060000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F70880D-AB08-5119-CA62-C759AA2A5CB6}"/>
              </a:ext>
            </a:extLst>
          </p:cNvPr>
          <p:cNvSpPr txBox="1"/>
          <p:nvPr/>
        </p:nvSpPr>
        <p:spPr>
          <a:xfrm rot="5400000">
            <a:off x="5370441" y="4544239"/>
            <a:ext cx="79541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chemeClr val="bg1"/>
                </a:solidFill>
                <a:latin typeface="Rye" panose="020E0803070500060000" pitchFamily="34" charset="0"/>
              </a:rPr>
              <a:t>Kenya &amp; Yuri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 Dec.31.2023</a:t>
            </a:r>
            <a:endParaRPr kumimoji="1" lang="ja-JP" altLang="en-US" sz="500" dirty="0">
              <a:solidFill>
                <a:schemeClr val="bg1"/>
              </a:solidFill>
              <a:latin typeface="Rye" panose="020E0803070500060000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5C27A0C-C5CD-E716-630B-34E955BD787F}"/>
              </a:ext>
            </a:extLst>
          </p:cNvPr>
          <p:cNvSpPr txBox="1"/>
          <p:nvPr/>
        </p:nvSpPr>
        <p:spPr>
          <a:xfrm rot="5400000">
            <a:off x="7338939" y="4544238"/>
            <a:ext cx="79541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chemeClr val="bg1"/>
                </a:solidFill>
                <a:latin typeface="Rye" panose="020E0803070500060000" pitchFamily="34" charset="0"/>
              </a:rPr>
              <a:t>Kenya &amp; Yuri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 Dec.31.2023</a:t>
            </a:r>
            <a:endParaRPr kumimoji="1" lang="ja-JP" altLang="en-US" sz="500" dirty="0">
              <a:solidFill>
                <a:schemeClr val="bg1"/>
              </a:solidFill>
              <a:latin typeface="Rye" panose="020E0803070500060000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C966A54-9A98-4968-7E28-D49B40750DB3}"/>
              </a:ext>
            </a:extLst>
          </p:cNvPr>
          <p:cNvSpPr txBox="1"/>
          <p:nvPr/>
        </p:nvSpPr>
        <p:spPr>
          <a:xfrm rot="5400000">
            <a:off x="1466850" y="10437298"/>
            <a:ext cx="79541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chemeClr val="bg1"/>
                </a:solidFill>
                <a:latin typeface="Rye" panose="020E0803070500060000" pitchFamily="34" charset="0"/>
              </a:rPr>
              <a:t>Kenya &amp; Yuri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 Dec.31.2023</a:t>
            </a:r>
            <a:endParaRPr kumimoji="1" lang="ja-JP" altLang="en-US" sz="500" dirty="0">
              <a:solidFill>
                <a:schemeClr val="bg1"/>
              </a:solidFill>
              <a:latin typeface="Rye" panose="020E0803070500060000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351A9D9-E19F-1E16-2F96-DDD09767500F}"/>
              </a:ext>
            </a:extLst>
          </p:cNvPr>
          <p:cNvSpPr txBox="1"/>
          <p:nvPr/>
        </p:nvSpPr>
        <p:spPr>
          <a:xfrm rot="5400000">
            <a:off x="3482695" y="10437297"/>
            <a:ext cx="79541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chemeClr val="bg1"/>
                </a:solidFill>
                <a:latin typeface="Rye" panose="020E0803070500060000" pitchFamily="34" charset="0"/>
              </a:rPr>
              <a:t>Kenya &amp; Yuri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 Dec.31.2023</a:t>
            </a:r>
            <a:endParaRPr kumimoji="1" lang="ja-JP" altLang="en-US" sz="500" dirty="0">
              <a:solidFill>
                <a:schemeClr val="bg1"/>
              </a:solidFill>
              <a:latin typeface="Rye" panose="020E0803070500060000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00501DB-64EB-FFE2-F880-E44B28B69560}"/>
              </a:ext>
            </a:extLst>
          </p:cNvPr>
          <p:cNvSpPr txBox="1"/>
          <p:nvPr/>
        </p:nvSpPr>
        <p:spPr>
          <a:xfrm rot="5400000">
            <a:off x="5423858" y="10437297"/>
            <a:ext cx="79541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chemeClr val="bg1"/>
                </a:solidFill>
                <a:latin typeface="Rye" panose="020E0803070500060000" pitchFamily="34" charset="0"/>
              </a:rPr>
              <a:t>Kenya &amp; Yuri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 Dec.31.2023</a:t>
            </a:r>
            <a:endParaRPr kumimoji="1" lang="ja-JP" altLang="en-US" sz="500" dirty="0">
              <a:solidFill>
                <a:schemeClr val="bg1"/>
              </a:solidFill>
              <a:latin typeface="Rye" panose="020E0803070500060000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170B04A-2789-4369-4492-A39829F9F50F}"/>
              </a:ext>
            </a:extLst>
          </p:cNvPr>
          <p:cNvSpPr txBox="1"/>
          <p:nvPr/>
        </p:nvSpPr>
        <p:spPr>
          <a:xfrm rot="5400000">
            <a:off x="7365021" y="10437297"/>
            <a:ext cx="79541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solidFill>
                  <a:schemeClr val="bg1"/>
                </a:solidFill>
                <a:latin typeface="Rye" panose="020E0803070500060000" pitchFamily="34" charset="0"/>
              </a:rPr>
              <a:t>Kenya &amp; Yuri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</a:t>
            </a:r>
          </a:p>
          <a:p>
            <a:r>
              <a:rPr kumimoji="1" lang="en-US" altLang="ja-JP" sz="500" dirty="0">
                <a:solidFill>
                  <a:schemeClr val="bg1"/>
                </a:solidFill>
                <a:latin typeface="Rye" panose="020E0803070500060000" pitchFamily="34" charset="0"/>
              </a:rPr>
              <a:t>       Dec.31.2023</a:t>
            </a:r>
            <a:endParaRPr kumimoji="1" lang="ja-JP" altLang="en-US" sz="500" dirty="0">
              <a:solidFill>
                <a:schemeClr val="bg1"/>
              </a:solidFill>
              <a:latin typeface="Rye" panose="020E080307050006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17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</TotalTime>
  <Words>64</Words>
  <Application>Microsoft Office PowerPoint</Application>
  <PresentationFormat>A3 297x420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Rye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saki_shibue</dc:creator>
  <cp:lastModifiedBy>saki_shibue</cp:lastModifiedBy>
  <cp:revision>5</cp:revision>
  <dcterms:created xsi:type="dcterms:W3CDTF">2022-11-09T02:39:52Z</dcterms:created>
  <dcterms:modified xsi:type="dcterms:W3CDTF">2022-11-10T02:24:55Z</dcterms:modified>
</cp:coreProperties>
</file>