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06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556" y="66"/>
      </p:cViewPr>
      <p:guideLst>
        <p:guide orient="horz" pos="3143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E7F0-E94A-4D46-B73F-A794D97716C6}" type="datetimeFigureOut">
              <a:rPr kumimoji="1" lang="ja-JP" altLang="en-US" smtClean="0"/>
              <a:t>2022/11/9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7154-B525-417A-B2FD-E434DA1AF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291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E7F0-E94A-4D46-B73F-A794D97716C6}" type="datetimeFigureOut">
              <a:rPr kumimoji="1" lang="ja-JP" altLang="en-US" smtClean="0"/>
              <a:t>2022/11/9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7154-B525-417A-B2FD-E434DA1AF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418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E7F0-E94A-4D46-B73F-A794D97716C6}" type="datetimeFigureOut">
              <a:rPr kumimoji="1" lang="ja-JP" altLang="en-US" smtClean="0"/>
              <a:t>2022/11/9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7154-B525-417A-B2FD-E434DA1AF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850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E7F0-E94A-4D46-B73F-A794D97716C6}" type="datetimeFigureOut">
              <a:rPr kumimoji="1" lang="ja-JP" altLang="en-US" smtClean="0"/>
              <a:t>2022/11/9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7154-B525-417A-B2FD-E434DA1AF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6285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E7F0-E94A-4D46-B73F-A794D97716C6}" type="datetimeFigureOut">
              <a:rPr kumimoji="1" lang="ja-JP" altLang="en-US" smtClean="0"/>
              <a:t>2022/11/9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7154-B525-417A-B2FD-E434DA1AF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382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E7F0-E94A-4D46-B73F-A794D97716C6}" type="datetimeFigureOut">
              <a:rPr kumimoji="1" lang="ja-JP" altLang="en-US" smtClean="0"/>
              <a:t>2022/11/9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7154-B525-417A-B2FD-E434DA1AF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254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E7F0-E94A-4D46-B73F-A794D97716C6}" type="datetimeFigureOut">
              <a:rPr kumimoji="1" lang="ja-JP" altLang="en-US" smtClean="0"/>
              <a:t>2022/11/9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7154-B525-417A-B2FD-E434DA1AF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03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E7F0-E94A-4D46-B73F-A794D97716C6}" type="datetimeFigureOut">
              <a:rPr kumimoji="1" lang="ja-JP" altLang="en-US" smtClean="0"/>
              <a:t>2022/11/9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7154-B525-417A-B2FD-E434DA1AF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2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E7F0-E94A-4D46-B73F-A794D97716C6}" type="datetimeFigureOut">
              <a:rPr kumimoji="1" lang="ja-JP" altLang="en-US" smtClean="0"/>
              <a:t>2022/11/9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7154-B525-417A-B2FD-E434DA1AF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088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E7F0-E94A-4D46-B73F-A794D97716C6}" type="datetimeFigureOut">
              <a:rPr kumimoji="1" lang="ja-JP" altLang="en-US" smtClean="0"/>
              <a:t>2022/11/9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7154-B525-417A-B2FD-E434DA1AF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9258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E7F0-E94A-4D46-B73F-A794D97716C6}" type="datetimeFigureOut">
              <a:rPr kumimoji="1" lang="ja-JP" altLang="en-US" smtClean="0"/>
              <a:t>2022/11/9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7154-B525-417A-B2FD-E434DA1AF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7258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2E7F0-E94A-4D46-B73F-A794D97716C6}" type="datetimeFigureOut">
              <a:rPr kumimoji="1" lang="ja-JP" altLang="en-US" smtClean="0"/>
              <a:t>2022/11/9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C7154-B525-417A-B2FD-E434DA1AF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8397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A959E6B3-6834-AD4A-F393-FE1DBCDBA4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4934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C4F52FC-9BE3-E1B3-D7E9-EBABB9AC71E0}"/>
              </a:ext>
            </a:extLst>
          </p:cNvPr>
          <p:cNvSpPr txBox="1"/>
          <p:nvPr/>
        </p:nvSpPr>
        <p:spPr>
          <a:xfrm>
            <a:off x="933450" y="2276475"/>
            <a:ext cx="7809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Rye" panose="020E0803070500060000" pitchFamily="34" charset="0"/>
              </a:rPr>
              <a:t>Kenta</a:t>
            </a:r>
            <a:r>
              <a:rPr kumimoji="1" lang="ja-JP" altLang="en-US" sz="700" dirty="0">
                <a:latin typeface="Rye" panose="020E0803070500060000" pitchFamily="34" charset="0"/>
              </a:rPr>
              <a:t> </a:t>
            </a:r>
            <a:r>
              <a:rPr kumimoji="1" lang="en-US" altLang="ja-JP" sz="700" dirty="0">
                <a:latin typeface="Rye" panose="020E0803070500060000" pitchFamily="34" charset="0"/>
              </a:rPr>
              <a:t>&amp;</a:t>
            </a:r>
            <a:r>
              <a:rPr kumimoji="1" lang="ja-JP" altLang="en-US" sz="700" dirty="0">
                <a:latin typeface="Rye" panose="020E0803070500060000" pitchFamily="34" charset="0"/>
              </a:rPr>
              <a:t> </a:t>
            </a:r>
            <a:r>
              <a:rPr kumimoji="1" lang="en-US" altLang="ja-JP" sz="700" dirty="0">
                <a:latin typeface="Rye" panose="020E0803070500060000" pitchFamily="34" charset="0"/>
              </a:rPr>
              <a:t>Yuri</a:t>
            </a:r>
            <a:endParaRPr kumimoji="1" lang="ja-JP" altLang="en-US" sz="700" dirty="0">
              <a:latin typeface="Rye" panose="020E0803070500060000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222DF75-FC5C-6C6B-C3F3-FA6D3D4DCAC8}"/>
              </a:ext>
            </a:extLst>
          </p:cNvPr>
          <p:cNvSpPr txBox="1"/>
          <p:nvPr/>
        </p:nvSpPr>
        <p:spPr>
          <a:xfrm>
            <a:off x="5229224" y="2276475"/>
            <a:ext cx="7809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Rye" panose="020E0803070500060000" pitchFamily="34" charset="0"/>
              </a:rPr>
              <a:t>Kenta</a:t>
            </a:r>
            <a:r>
              <a:rPr kumimoji="1" lang="ja-JP" altLang="en-US" sz="700" dirty="0">
                <a:latin typeface="Rye" panose="020E0803070500060000" pitchFamily="34" charset="0"/>
              </a:rPr>
              <a:t> </a:t>
            </a:r>
            <a:r>
              <a:rPr kumimoji="1" lang="en-US" altLang="ja-JP" sz="700" dirty="0">
                <a:latin typeface="Rye" panose="020E0803070500060000" pitchFamily="34" charset="0"/>
              </a:rPr>
              <a:t>&amp;</a:t>
            </a:r>
            <a:r>
              <a:rPr kumimoji="1" lang="ja-JP" altLang="en-US" sz="700" dirty="0">
                <a:latin typeface="Rye" panose="020E0803070500060000" pitchFamily="34" charset="0"/>
              </a:rPr>
              <a:t> </a:t>
            </a:r>
            <a:r>
              <a:rPr kumimoji="1" lang="en-US" altLang="ja-JP" sz="700" dirty="0">
                <a:latin typeface="Rye" panose="020E0803070500060000" pitchFamily="34" charset="0"/>
              </a:rPr>
              <a:t>Yuri</a:t>
            </a:r>
            <a:endParaRPr kumimoji="1" lang="ja-JP" altLang="en-US" sz="700" dirty="0">
              <a:latin typeface="Rye" panose="020E0803070500060000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F3227DD-FC94-F63F-62A4-70842D488DD8}"/>
              </a:ext>
            </a:extLst>
          </p:cNvPr>
          <p:cNvSpPr txBox="1"/>
          <p:nvPr/>
        </p:nvSpPr>
        <p:spPr>
          <a:xfrm>
            <a:off x="3081337" y="2276475"/>
            <a:ext cx="7809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Rye" panose="020E0803070500060000" pitchFamily="34" charset="0"/>
              </a:rPr>
              <a:t>Kenta</a:t>
            </a:r>
            <a:r>
              <a:rPr kumimoji="1" lang="ja-JP" altLang="en-US" sz="700" dirty="0">
                <a:latin typeface="Rye" panose="020E0803070500060000" pitchFamily="34" charset="0"/>
              </a:rPr>
              <a:t> </a:t>
            </a:r>
            <a:r>
              <a:rPr kumimoji="1" lang="en-US" altLang="ja-JP" sz="700" dirty="0">
                <a:latin typeface="Rye" panose="020E0803070500060000" pitchFamily="34" charset="0"/>
              </a:rPr>
              <a:t>&amp;</a:t>
            </a:r>
            <a:r>
              <a:rPr kumimoji="1" lang="ja-JP" altLang="en-US" sz="700" dirty="0">
                <a:latin typeface="Rye" panose="020E0803070500060000" pitchFamily="34" charset="0"/>
              </a:rPr>
              <a:t> </a:t>
            </a:r>
            <a:r>
              <a:rPr kumimoji="1" lang="en-US" altLang="ja-JP" sz="700" dirty="0">
                <a:latin typeface="Rye" panose="020E0803070500060000" pitchFamily="34" charset="0"/>
              </a:rPr>
              <a:t>Yuri</a:t>
            </a:r>
            <a:endParaRPr kumimoji="1" lang="ja-JP" altLang="en-US" sz="700" dirty="0">
              <a:latin typeface="Rye" panose="020E0803070500060000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8C2D991-17C5-EF8C-5325-5D1E66D765C3}"/>
              </a:ext>
            </a:extLst>
          </p:cNvPr>
          <p:cNvSpPr txBox="1"/>
          <p:nvPr/>
        </p:nvSpPr>
        <p:spPr>
          <a:xfrm>
            <a:off x="914332" y="5210175"/>
            <a:ext cx="7809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Rye" panose="020E0803070500060000" pitchFamily="34" charset="0"/>
              </a:rPr>
              <a:t>Kenta</a:t>
            </a:r>
            <a:r>
              <a:rPr kumimoji="1" lang="ja-JP" altLang="en-US" sz="700" dirty="0">
                <a:latin typeface="Rye" panose="020E0803070500060000" pitchFamily="34" charset="0"/>
              </a:rPr>
              <a:t> </a:t>
            </a:r>
            <a:r>
              <a:rPr kumimoji="1" lang="en-US" altLang="ja-JP" sz="700" dirty="0">
                <a:latin typeface="Rye" panose="020E0803070500060000" pitchFamily="34" charset="0"/>
              </a:rPr>
              <a:t>&amp;</a:t>
            </a:r>
            <a:r>
              <a:rPr kumimoji="1" lang="ja-JP" altLang="en-US" sz="700" dirty="0">
                <a:latin typeface="Rye" panose="020E0803070500060000" pitchFamily="34" charset="0"/>
              </a:rPr>
              <a:t> </a:t>
            </a:r>
            <a:r>
              <a:rPr kumimoji="1" lang="en-US" altLang="ja-JP" sz="700" dirty="0">
                <a:latin typeface="Rye" panose="020E0803070500060000" pitchFamily="34" charset="0"/>
              </a:rPr>
              <a:t>Yuri</a:t>
            </a:r>
            <a:endParaRPr kumimoji="1" lang="ja-JP" altLang="en-US" sz="700" dirty="0">
              <a:latin typeface="Rye" panose="020E0803070500060000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B692B39-F4EF-B872-99A5-970D37E18998}"/>
              </a:ext>
            </a:extLst>
          </p:cNvPr>
          <p:cNvSpPr txBox="1"/>
          <p:nvPr/>
        </p:nvSpPr>
        <p:spPr>
          <a:xfrm>
            <a:off x="5210106" y="5210175"/>
            <a:ext cx="7809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Rye" panose="020E0803070500060000" pitchFamily="34" charset="0"/>
              </a:rPr>
              <a:t>Kenta</a:t>
            </a:r>
            <a:r>
              <a:rPr kumimoji="1" lang="ja-JP" altLang="en-US" sz="700" dirty="0">
                <a:latin typeface="Rye" panose="020E0803070500060000" pitchFamily="34" charset="0"/>
              </a:rPr>
              <a:t> </a:t>
            </a:r>
            <a:r>
              <a:rPr kumimoji="1" lang="en-US" altLang="ja-JP" sz="700" dirty="0">
                <a:latin typeface="Rye" panose="020E0803070500060000" pitchFamily="34" charset="0"/>
              </a:rPr>
              <a:t>&amp;</a:t>
            </a:r>
            <a:r>
              <a:rPr kumimoji="1" lang="ja-JP" altLang="en-US" sz="700" dirty="0">
                <a:latin typeface="Rye" panose="020E0803070500060000" pitchFamily="34" charset="0"/>
              </a:rPr>
              <a:t> </a:t>
            </a:r>
            <a:r>
              <a:rPr kumimoji="1" lang="en-US" altLang="ja-JP" sz="700" dirty="0">
                <a:latin typeface="Rye" panose="020E0803070500060000" pitchFamily="34" charset="0"/>
              </a:rPr>
              <a:t>Yuri</a:t>
            </a:r>
            <a:endParaRPr kumimoji="1" lang="ja-JP" altLang="en-US" sz="700" dirty="0">
              <a:latin typeface="Rye" panose="020E0803070500060000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E77B6EA-C361-8BBA-F820-CA82DCE2C421}"/>
              </a:ext>
            </a:extLst>
          </p:cNvPr>
          <p:cNvSpPr txBox="1"/>
          <p:nvPr/>
        </p:nvSpPr>
        <p:spPr>
          <a:xfrm>
            <a:off x="3062219" y="5210175"/>
            <a:ext cx="7809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Rye" panose="020E0803070500060000" pitchFamily="34" charset="0"/>
              </a:rPr>
              <a:t>Kenta</a:t>
            </a:r>
            <a:r>
              <a:rPr kumimoji="1" lang="ja-JP" altLang="en-US" sz="700" dirty="0">
                <a:latin typeface="Rye" panose="020E0803070500060000" pitchFamily="34" charset="0"/>
              </a:rPr>
              <a:t> </a:t>
            </a:r>
            <a:r>
              <a:rPr kumimoji="1" lang="en-US" altLang="ja-JP" sz="700" dirty="0">
                <a:latin typeface="Rye" panose="020E0803070500060000" pitchFamily="34" charset="0"/>
              </a:rPr>
              <a:t>&amp;</a:t>
            </a:r>
            <a:r>
              <a:rPr kumimoji="1" lang="ja-JP" altLang="en-US" sz="700" dirty="0">
                <a:latin typeface="Rye" panose="020E0803070500060000" pitchFamily="34" charset="0"/>
              </a:rPr>
              <a:t> </a:t>
            </a:r>
            <a:r>
              <a:rPr kumimoji="1" lang="en-US" altLang="ja-JP" sz="700" dirty="0">
                <a:latin typeface="Rye" panose="020E0803070500060000" pitchFamily="34" charset="0"/>
              </a:rPr>
              <a:t>Yuri</a:t>
            </a:r>
            <a:endParaRPr kumimoji="1" lang="ja-JP" altLang="en-US" sz="700" dirty="0">
              <a:latin typeface="Rye" panose="020E0803070500060000" pitchFamily="34" charset="0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8B8D97CD-89DE-00C2-B60A-17EC3DD487B3}"/>
              </a:ext>
            </a:extLst>
          </p:cNvPr>
          <p:cNvSpPr txBox="1"/>
          <p:nvPr/>
        </p:nvSpPr>
        <p:spPr>
          <a:xfrm>
            <a:off x="933450" y="8096220"/>
            <a:ext cx="7809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Rye" panose="020E0803070500060000" pitchFamily="34" charset="0"/>
              </a:rPr>
              <a:t>Kenta</a:t>
            </a:r>
            <a:r>
              <a:rPr kumimoji="1" lang="ja-JP" altLang="en-US" sz="700" dirty="0">
                <a:latin typeface="Rye" panose="020E0803070500060000" pitchFamily="34" charset="0"/>
              </a:rPr>
              <a:t> </a:t>
            </a:r>
            <a:r>
              <a:rPr kumimoji="1" lang="en-US" altLang="ja-JP" sz="700" dirty="0">
                <a:latin typeface="Rye" panose="020E0803070500060000" pitchFamily="34" charset="0"/>
              </a:rPr>
              <a:t>&amp;</a:t>
            </a:r>
            <a:r>
              <a:rPr kumimoji="1" lang="ja-JP" altLang="en-US" sz="700" dirty="0">
                <a:latin typeface="Rye" panose="020E0803070500060000" pitchFamily="34" charset="0"/>
              </a:rPr>
              <a:t> </a:t>
            </a:r>
            <a:r>
              <a:rPr kumimoji="1" lang="en-US" altLang="ja-JP" sz="700" dirty="0">
                <a:latin typeface="Rye" panose="020E0803070500060000" pitchFamily="34" charset="0"/>
              </a:rPr>
              <a:t>Yuri</a:t>
            </a:r>
            <a:endParaRPr kumimoji="1" lang="ja-JP" altLang="en-US" sz="700" dirty="0">
              <a:latin typeface="Rye" panose="020E0803070500060000" pitchFamily="34" charset="0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23AD5B6B-6A6C-74D8-3BDA-7E1D4F3BC377}"/>
              </a:ext>
            </a:extLst>
          </p:cNvPr>
          <p:cNvSpPr txBox="1"/>
          <p:nvPr/>
        </p:nvSpPr>
        <p:spPr>
          <a:xfrm>
            <a:off x="5229224" y="8096220"/>
            <a:ext cx="7809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Rye" panose="020E0803070500060000" pitchFamily="34" charset="0"/>
              </a:rPr>
              <a:t>Kenta</a:t>
            </a:r>
            <a:r>
              <a:rPr kumimoji="1" lang="ja-JP" altLang="en-US" sz="700" dirty="0">
                <a:latin typeface="Rye" panose="020E0803070500060000" pitchFamily="34" charset="0"/>
              </a:rPr>
              <a:t> </a:t>
            </a:r>
            <a:r>
              <a:rPr kumimoji="1" lang="en-US" altLang="ja-JP" sz="700" dirty="0">
                <a:latin typeface="Rye" panose="020E0803070500060000" pitchFamily="34" charset="0"/>
              </a:rPr>
              <a:t>&amp;</a:t>
            </a:r>
            <a:r>
              <a:rPr kumimoji="1" lang="ja-JP" altLang="en-US" sz="700" dirty="0">
                <a:latin typeface="Rye" panose="020E0803070500060000" pitchFamily="34" charset="0"/>
              </a:rPr>
              <a:t> </a:t>
            </a:r>
            <a:r>
              <a:rPr kumimoji="1" lang="en-US" altLang="ja-JP" sz="700" dirty="0">
                <a:latin typeface="Rye" panose="020E0803070500060000" pitchFamily="34" charset="0"/>
              </a:rPr>
              <a:t>Yuri</a:t>
            </a:r>
            <a:endParaRPr kumimoji="1" lang="ja-JP" altLang="en-US" sz="700" dirty="0">
              <a:latin typeface="Rye" panose="020E0803070500060000" pitchFamily="34" charset="0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C9479621-1284-3A1D-BFB2-ED1D2C99AFF0}"/>
              </a:ext>
            </a:extLst>
          </p:cNvPr>
          <p:cNvSpPr txBox="1"/>
          <p:nvPr/>
        </p:nvSpPr>
        <p:spPr>
          <a:xfrm>
            <a:off x="3081337" y="8096220"/>
            <a:ext cx="7809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Rye" panose="020E0803070500060000" pitchFamily="34" charset="0"/>
              </a:rPr>
              <a:t>Kenta</a:t>
            </a:r>
            <a:r>
              <a:rPr kumimoji="1" lang="ja-JP" altLang="en-US" sz="700" dirty="0">
                <a:latin typeface="Rye" panose="020E0803070500060000" pitchFamily="34" charset="0"/>
              </a:rPr>
              <a:t> </a:t>
            </a:r>
            <a:r>
              <a:rPr kumimoji="1" lang="en-US" altLang="ja-JP" sz="700" dirty="0">
                <a:latin typeface="Rye" panose="020E0803070500060000" pitchFamily="34" charset="0"/>
              </a:rPr>
              <a:t>&amp;</a:t>
            </a:r>
            <a:r>
              <a:rPr kumimoji="1" lang="ja-JP" altLang="en-US" sz="700" dirty="0">
                <a:latin typeface="Rye" panose="020E0803070500060000" pitchFamily="34" charset="0"/>
              </a:rPr>
              <a:t> </a:t>
            </a:r>
            <a:r>
              <a:rPr kumimoji="1" lang="en-US" altLang="ja-JP" sz="700" dirty="0">
                <a:latin typeface="Rye" panose="020E0803070500060000" pitchFamily="34" charset="0"/>
              </a:rPr>
              <a:t>Yuri</a:t>
            </a:r>
            <a:endParaRPr kumimoji="1" lang="ja-JP" altLang="en-US" sz="700" dirty="0">
              <a:latin typeface="Rye" panose="020E080307050006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611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27</Words>
  <Application>Microsoft Office PowerPoint</Application>
  <PresentationFormat>A4 210 x 297 mm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Rye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saki_shibue</dc:creator>
  <cp:lastModifiedBy>saki_shibue</cp:lastModifiedBy>
  <cp:revision>3</cp:revision>
  <dcterms:created xsi:type="dcterms:W3CDTF">2022-11-09T02:33:03Z</dcterms:created>
  <dcterms:modified xsi:type="dcterms:W3CDTF">2022-11-09T04:54:04Z</dcterms:modified>
</cp:coreProperties>
</file>