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97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1332" y="-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35A1-3EF7-49D2-A303-68FB6461953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9A26-A457-4BB3-BB72-6A4824898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1764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35A1-3EF7-49D2-A303-68FB6461953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9A26-A457-4BB3-BB72-6A4824898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2187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35A1-3EF7-49D2-A303-68FB6461953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9A26-A457-4BB3-BB72-6A4824898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5385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35A1-3EF7-49D2-A303-68FB6461953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9A26-A457-4BB3-BB72-6A4824898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176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35A1-3EF7-49D2-A303-68FB6461953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9A26-A457-4BB3-BB72-6A4824898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28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35A1-3EF7-49D2-A303-68FB6461953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9A26-A457-4BB3-BB72-6A4824898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6568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35A1-3EF7-49D2-A303-68FB6461953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9A26-A457-4BB3-BB72-6A4824898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6645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35A1-3EF7-49D2-A303-68FB6461953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9A26-A457-4BB3-BB72-6A4824898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5134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35A1-3EF7-49D2-A303-68FB6461953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9A26-A457-4BB3-BB72-6A4824898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186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35A1-3EF7-49D2-A303-68FB6461953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9A26-A457-4BB3-BB72-6A4824898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234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35A1-3EF7-49D2-A303-68FB6461953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9A26-A457-4BB3-BB72-6A4824898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986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635A1-3EF7-49D2-A303-68FB6461953A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49A26-A457-4BB3-BB72-6A4824898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2279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25B8419-3FD3-EDF0-85CA-E9451FE1DB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919"/>
            <a:ext cx="6858000" cy="9683547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E3DB253-26FB-1013-3831-EBCDD782BBA3}"/>
              </a:ext>
            </a:extLst>
          </p:cNvPr>
          <p:cNvSpPr txBox="1"/>
          <p:nvPr/>
        </p:nvSpPr>
        <p:spPr>
          <a:xfrm>
            <a:off x="1699260" y="1836420"/>
            <a:ext cx="7809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Rye" panose="020E0803070500060000" pitchFamily="34" charset="0"/>
              </a:rPr>
              <a:t>Kenta &amp; Yuri</a:t>
            </a:r>
            <a:endParaRPr kumimoji="1" lang="ja-JP" altLang="en-US" sz="700" dirty="0">
              <a:latin typeface="Rye" panose="020E0803070500060000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1FD8328-780F-A1D1-10E4-F58A60029A2E}"/>
              </a:ext>
            </a:extLst>
          </p:cNvPr>
          <p:cNvSpPr txBox="1"/>
          <p:nvPr/>
        </p:nvSpPr>
        <p:spPr>
          <a:xfrm>
            <a:off x="4518660" y="1836419"/>
            <a:ext cx="7809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Rye" panose="020E0803070500060000" pitchFamily="34" charset="0"/>
              </a:rPr>
              <a:t>Kenta &amp; Yuri</a:t>
            </a:r>
            <a:endParaRPr kumimoji="1" lang="ja-JP" altLang="en-US" sz="700" dirty="0">
              <a:latin typeface="Rye" panose="020E0803070500060000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A4B97DA-E00D-2B92-64B3-5407E5C6DFE2}"/>
              </a:ext>
            </a:extLst>
          </p:cNvPr>
          <p:cNvSpPr txBox="1"/>
          <p:nvPr/>
        </p:nvSpPr>
        <p:spPr>
          <a:xfrm>
            <a:off x="1699260" y="4320540"/>
            <a:ext cx="7809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Rye" panose="020E0803070500060000" pitchFamily="34" charset="0"/>
              </a:rPr>
              <a:t>Kenta &amp; Yuri</a:t>
            </a:r>
            <a:endParaRPr kumimoji="1" lang="ja-JP" altLang="en-US" sz="700" dirty="0">
              <a:latin typeface="Rye" panose="020E0803070500060000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6F3F270-2EE6-9E47-9480-E5A0F5D95EC9}"/>
              </a:ext>
            </a:extLst>
          </p:cNvPr>
          <p:cNvSpPr txBox="1"/>
          <p:nvPr/>
        </p:nvSpPr>
        <p:spPr>
          <a:xfrm>
            <a:off x="4518660" y="4320539"/>
            <a:ext cx="7809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Rye" panose="020E0803070500060000" pitchFamily="34" charset="0"/>
              </a:rPr>
              <a:t>Kenta &amp; Yuri</a:t>
            </a:r>
            <a:endParaRPr kumimoji="1" lang="ja-JP" altLang="en-US" sz="700" dirty="0">
              <a:latin typeface="Rye" panose="020E0803070500060000" pitchFamily="34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4661B24-8ACF-0D45-5C2D-33677FC76EC2}"/>
              </a:ext>
            </a:extLst>
          </p:cNvPr>
          <p:cNvSpPr txBox="1"/>
          <p:nvPr/>
        </p:nvSpPr>
        <p:spPr>
          <a:xfrm>
            <a:off x="1699260" y="6552232"/>
            <a:ext cx="7809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Rye" panose="020E0803070500060000" pitchFamily="34" charset="0"/>
              </a:rPr>
              <a:t>Kenta &amp; Yuri</a:t>
            </a:r>
            <a:endParaRPr kumimoji="1" lang="ja-JP" altLang="en-US" sz="700" dirty="0">
              <a:latin typeface="Rye" panose="020E0803070500060000" pitchFamily="34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D123369-FDA7-82E8-CEDD-AA7F90350266}"/>
              </a:ext>
            </a:extLst>
          </p:cNvPr>
          <p:cNvSpPr txBox="1"/>
          <p:nvPr/>
        </p:nvSpPr>
        <p:spPr>
          <a:xfrm>
            <a:off x="4518660" y="6552231"/>
            <a:ext cx="7809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Rye" panose="020E0803070500060000" pitchFamily="34" charset="0"/>
              </a:rPr>
              <a:t>Kenta &amp; Yuri</a:t>
            </a:r>
            <a:endParaRPr kumimoji="1" lang="ja-JP" altLang="en-US" sz="700" dirty="0">
              <a:latin typeface="Rye" panose="020E0803070500060000" pitchFamily="34" charset="0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3253CE8-D39F-94ED-1C44-11E97176E27F}"/>
              </a:ext>
            </a:extLst>
          </p:cNvPr>
          <p:cNvSpPr txBox="1"/>
          <p:nvPr/>
        </p:nvSpPr>
        <p:spPr>
          <a:xfrm>
            <a:off x="1699260" y="8891572"/>
            <a:ext cx="7809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Rye" panose="020E0803070500060000" pitchFamily="34" charset="0"/>
              </a:rPr>
              <a:t>Kenta &amp; Yuri</a:t>
            </a:r>
            <a:endParaRPr kumimoji="1" lang="ja-JP" altLang="en-US" sz="700" dirty="0">
              <a:latin typeface="Rye" panose="020E0803070500060000" pitchFamily="34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A4AEDA0-07AE-328B-7512-2B6ACBA35AF6}"/>
              </a:ext>
            </a:extLst>
          </p:cNvPr>
          <p:cNvSpPr txBox="1"/>
          <p:nvPr/>
        </p:nvSpPr>
        <p:spPr>
          <a:xfrm>
            <a:off x="4518660" y="8891571"/>
            <a:ext cx="78098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Rye" panose="020E0803070500060000" pitchFamily="34" charset="0"/>
              </a:rPr>
              <a:t>Kenta &amp; Yuri</a:t>
            </a:r>
            <a:endParaRPr kumimoji="1" lang="ja-JP" altLang="en-US" sz="700" dirty="0">
              <a:latin typeface="Rye" panose="020E080307050006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692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24</Words>
  <Application>Microsoft Office PowerPoint</Application>
  <PresentationFormat>A4 210 x 297 mm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Rye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saki_shibue</dc:creator>
  <cp:lastModifiedBy>saki_shibue</cp:lastModifiedBy>
  <cp:revision>1</cp:revision>
  <dcterms:created xsi:type="dcterms:W3CDTF">2022-11-09T10:04:45Z</dcterms:created>
  <dcterms:modified xsi:type="dcterms:W3CDTF">2022-11-10T02:14:43Z</dcterms:modified>
</cp:coreProperties>
</file>